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680" r:id="rId2"/>
    <p:sldMasterId id="2147483678" r:id="rId3"/>
  </p:sldMasterIdLst>
  <p:notesMasterIdLst>
    <p:notesMasterId r:id="rId24"/>
  </p:notesMasterIdLst>
  <p:handoutMasterIdLst>
    <p:handoutMasterId r:id="rId25"/>
  </p:handoutMasterIdLst>
  <p:sldIdLst>
    <p:sldId id="568" r:id="rId4"/>
    <p:sldId id="616" r:id="rId5"/>
    <p:sldId id="617" r:id="rId6"/>
    <p:sldId id="618" r:id="rId7"/>
    <p:sldId id="623" r:id="rId8"/>
    <p:sldId id="619" r:id="rId9"/>
    <p:sldId id="620" r:id="rId10"/>
    <p:sldId id="621" r:id="rId11"/>
    <p:sldId id="622" r:id="rId12"/>
    <p:sldId id="624" r:id="rId13"/>
    <p:sldId id="625" r:id="rId14"/>
    <p:sldId id="626" r:id="rId15"/>
    <p:sldId id="627" r:id="rId16"/>
    <p:sldId id="630" r:id="rId17"/>
    <p:sldId id="628" r:id="rId18"/>
    <p:sldId id="629" r:id="rId19"/>
    <p:sldId id="631" r:id="rId20"/>
    <p:sldId id="632" r:id="rId21"/>
    <p:sldId id="633" r:id="rId22"/>
    <p:sldId id="634" r:id="rId23"/>
  </p:sldIdLst>
  <p:sldSz cx="9144000" cy="6858000" type="screen4x3"/>
  <p:notesSz cx="7099300" cy="93980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00B0AE"/>
    <a:srgbClr val="007EAE"/>
    <a:srgbClr val="AAAAFF"/>
    <a:srgbClr val="EAEAEA"/>
    <a:srgbClr val="3C66AA"/>
    <a:srgbClr val="5F5F5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9231" autoAdjust="0"/>
    <p:restoredTop sz="97543" autoAdjust="0"/>
  </p:normalViewPr>
  <p:slideViewPr>
    <p:cSldViewPr snapToGrid="0" snapToObjects="1">
      <p:cViewPr>
        <p:scale>
          <a:sx n="95" d="100"/>
          <a:sy n="95" d="100"/>
        </p:scale>
        <p:origin x="-1044" y="-408"/>
      </p:cViewPr>
      <p:guideLst>
        <p:guide orient="horz" pos="2160"/>
        <p:guide orient="horz" pos="358"/>
        <p:guide orient="horz" pos="250"/>
        <p:guide orient="horz" pos="218"/>
        <p:guide orient="horz" pos="130"/>
        <p:guide pos="2880"/>
        <p:guide pos="547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napsiriustwo\research1\Transition%20Management\KIA%20-%20IFSWF\Case%20Study%203\exhibi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napsiriustwo\research1\Transition%20Management\KIA%20-%20IFSWF\Case%20Study%203\exhibit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napsiriustwo\research1\Transition%20Management\KIA%20-%20IFSWF\Case%20Study%203\asset%20class%20turbulence%20index.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napsiriustwo\research1\Transition%20Management\KIA%20-%20IFSWF\Case%20Study%203\exhibi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napsiriustwo\research1\Transition%20Management\KIA%20-%20IFSWF\Case%20Study%203\exhibi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napsiriustwo\research1\Transition%20Management\KIA%20-%20IFSWF\Case%20Study%203\exhibi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napsiriustwo\research1\Transition%20Management\KIA%20-%20IFSWF\Case%20Study%203\exhibi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napsiriustwo\research1\Transition%20Management\KIA%20-%20IFSWF\Case%20Study%203\exhibi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'efficient frontier'!$I$9</c:f>
              <c:strCache>
                <c:ptCount val="1"/>
                <c:pt idx="0">
                  <c:v>Expected return</c:v>
                </c:pt>
              </c:strCache>
            </c:strRef>
          </c:tx>
          <c:spPr>
            <a:ln w="28575">
              <a:noFill/>
            </a:ln>
          </c:spPr>
          <c:marker>
            <c:symbol val="circle"/>
            <c:size val="2"/>
          </c:marker>
          <c:xVal>
            <c:numRef>
              <c:f>'efficient frontier'!$H$15:$H$110</c:f>
              <c:numCache>
                <c:formatCode>0.00%</c:formatCode>
                <c:ptCount val="96"/>
                <c:pt idx="0">
                  <c:v>4.8541219597369005E-2</c:v>
                </c:pt>
                <c:pt idx="1">
                  <c:v>4.850773134253962E-2</c:v>
                </c:pt>
                <c:pt idx="2">
                  <c:v>4.8561816275753115E-2</c:v>
                </c:pt>
                <c:pt idx="3">
                  <c:v>4.870318264754369E-2</c:v>
                </c:pt>
                <c:pt idx="4">
                  <c:v>4.8931073971454998E-2</c:v>
                </c:pt>
                <c:pt idx="5">
                  <c:v>4.9244289008980528E-2</c:v>
                </c:pt>
                <c:pt idx="6">
                  <c:v>4.9641212716854531E-2</c:v>
                </c:pt>
                <c:pt idx="7">
                  <c:v>5.0119856344566671E-2</c:v>
                </c:pt>
                <c:pt idx="8">
                  <c:v>5.0677904455492237E-2</c:v>
                </c:pt>
                <c:pt idx="9">
                  <c:v>5.1312766442669994E-2</c:v>
                </c:pt>
                <c:pt idx="10">
                  <c:v>5.2021630116712035E-2</c:v>
                </c:pt>
                <c:pt idx="11">
                  <c:v>5.280151512977635E-2</c:v>
                </c:pt>
                <c:pt idx="12">
                  <c:v>5.3649324320069497E-2</c:v>
                </c:pt>
                <c:pt idx="13">
                  <c:v>5.4561891462814961E-2</c:v>
                </c:pt>
                <c:pt idx="14">
                  <c:v>5.5536024344563964E-2</c:v>
                </c:pt>
                <c:pt idx="15">
                  <c:v>5.656854249492381E-2</c:v>
                </c:pt>
                <c:pt idx="16">
                  <c:v>5.7656309281812354E-2</c:v>
                </c:pt>
                <c:pt idx="17">
                  <c:v>5.8796258384356412E-2</c:v>
                </c:pt>
                <c:pt idx="18">
                  <c:v>5.9985414893955695E-2</c:v>
                </c:pt>
                <c:pt idx="19">
                  <c:v>6.1220911460055885E-2</c:v>
                </c:pt>
                <c:pt idx="20">
                  <c:v>6.2500000000000014E-2</c:v>
                </c:pt>
                <c:pt idx="21">
                  <c:v>6.3820059542435414E-2</c:v>
                </c:pt>
                <c:pt idx="22">
                  <c:v>6.5178600782772267E-2</c:v>
                </c:pt>
                <c:pt idx="23">
                  <c:v>6.6573267908372966E-2</c:v>
                </c:pt>
                <c:pt idx="24">
                  <c:v>6.8001838210448418E-2</c:v>
                </c:pt>
                <c:pt idx="25">
                  <c:v>6.9462219947249049E-2</c:v>
                </c:pt>
                <c:pt idx="26">
                  <c:v>7.0952448865419751E-2</c:v>
                </c:pt>
                <c:pt idx="27">
                  <c:v>7.2470683727973786E-2</c:v>
                </c:pt>
                <c:pt idx="28">
                  <c:v>7.4015201141387196E-2</c:v>
                </c:pt>
                <c:pt idx="29">
                  <c:v>7.5584389922787654E-2</c:v>
                </c:pt>
                <c:pt idx="30">
                  <c:v>7.7176745202165692E-2</c:v>
                </c:pt>
                <c:pt idx="31">
                  <c:v>7.8790862414368876E-2</c:v>
                </c:pt>
                <c:pt idx="32">
                  <c:v>8.0425431301299255E-2</c:v>
                </c:pt>
                <c:pt idx="33">
                  <c:v>8.2079230015881646E-2</c:v>
                </c:pt>
                <c:pt idx="34">
                  <c:v>8.3751119395504239E-2</c:v>
                </c:pt>
                <c:pt idx="35">
                  <c:v>8.5440037453175355E-2</c:v>
                </c:pt>
                <c:pt idx="36">
                  <c:v>8.7144994118996913E-2</c:v>
                </c:pt>
                <c:pt idx="37">
                  <c:v>8.8865066252155622E-2</c:v>
                </c:pt>
                <c:pt idx="38">
                  <c:v>9.0599392933948558E-2</c:v>
                </c:pt>
                <c:pt idx="39">
                  <c:v>9.2347171044921614E-2</c:v>
                </c:pt>
                <c:pt idx="40">
                  <c:v>9.4107651123593608E-2</c:v>
                </c:pt>
                <c:pt idx="41">
                  <c:v>9.5880133500115705E-2</c:v>
                </c:pt>
                <c:pt idx="42">
                  <c:v>9.7663964695275454E-2</c:v>
                </c:pt>
                <c:pt idx="43">
                  <c:v>9.9458534073250907E-2</c:v>
                </c:pt>
                <c:pt idx="44">
                  <c:v>0.10126327073524739</c:v>
                </c:pt>
                <c:pt idx="45">
                  <c:v>0.10307764064044156</c:v>
                </c:pt>
                <c:pt idx="46">
                  <c:v>0.10490114394037851</c:v>
                </c:pt>
                <c:pt idx="47">
                  <c:v>0.10673331251301073</c:v>
                </c:pt>
                <c:pt idx="48">
                  <c:v>0.10857370768284563</c:v>
                </c:pt>
                <c:pt idx="49">
                  <c:v>0.11042191811411363</c:v>
                </c:pt>
                <c:pt idx="50">
                  <c:v>0.11227755786442815</c:v>
                </c:pt>
                <c:pt idx="51">
                  <c:v>0.11414026458704227</c:v>
                </c:pt>
                <c:pt idx="52">
                  <c:v>0.11600969787047984</c:v>
                </c:pt>
                <c:pt idx="53">
                  <c:v>0.11788553770501289</c:v>
                </c:pt>
                <c:pt idx="54">
                  <c:v>0.11976748306614786</c:v>
                </c:pt>
                <c:pt idx="55">
                  <c:v>0.12165525060596447</c:v>
                </c:pt>
                <c:pt idx="56">
                  <c:v>0.12354857344380799</c:v>
                </c:pt>
                <c:pt idx="57">
                  <c:v>0.12544720004846668</c:v>
                </c:pt>
                <c:pt idx="58">
                  <c:v>0.12735089320456303</c:v>
                </c:pt>
                <c:pt idx="59">
                  <c:v>0.12925942905645227</c:v>
                </c:pt>
                <c:pt idx="60">
                  <c:v>0.13117259622344915</c:v>
                </c:pt>
                <c:pt idx="61">
                  <c:v>0.1330901949806973</c:v>
                </c:pt>
                <c:pt idx="62">
                  <c:v>0.13501203650045437</c:v>
                </c:pt>
                <c:pt idx="63">
                  <c:v>0.13693794214898961</c:v>
                </c:pt>
                <c:pt idx="64">
                  <c:v>0.13886774283468434</c:v>
                </c:pt>
                <c:pt idx="65">
                  <c:v>0.14080127840328732</c:v>
                </c:pt>
                <c:pt idx="66">
                  <c:v>0.14273839707661012</c:v>
                </c:pt>
                <c:pt idx="67">
                  <c:v>0.14467895493125468</c:v>
                </c:pt>
                <c:pt idx="68">
                  <c:v>0.14662281541424591</c:v>
                </c:pt>
                <c:pt idx="69">
                  <c:v>0.14856984889270108</c:v>
                </c:pt>
                <c:pt idx="70">
                  <c:v>0.15051993223490379</c:v>
                </c:pt>
                <c:pt idx="71">
                  <c:v>0.15247294842036743</c:v>
                </c:pt>
                <c:pt idx="72">
                  <c:v>0.15442878617667122</c:v>
                </c:pt>
                <c:pt idx="73">
                  <c:v>0.15638733964103371</c:v>
                </c:pt>
                <c:pt idx="74">
                  <c:v>0.15834850804475561</c:v>
                </c:pt>
                <c:pt idx="75">
                  <c:v>0.16031219541881409</c:v>
                </c:pt>
                <c:pt idx="76">
                  <c:v>0.16227831031903198</c:v>
                </c:pt>
                <c:pt idx="77">
                  <c:v>0.16424676556937137</c:v>
                </c:pt>
                <c:pt idx="78">
                  <c:v>0.166217478022018</c:v>
                </c:pt>
                <c:pt idx="79">
                  <c:v>0.16819036833302922</c:v>
                </c:pt>
                <c:pt idx="80">
                  <c:v>0.17016536075241648</c:v>
                </c:pt>
                <c:pt idx="81">
                  <c:v>0.17214238292762199</c:v>
                </c:pt>
                <c:pt idx="82">
                  <c:v>0.17412136571943157</c:v>
                </c:pt>
                <c:pt idx="83">
                  <c:v>0.17610224302944028</c:v>
                </c:pt>
                <c:pt idx="84">
                  <c:v>0.17808495163825619</c:v>
                </c:pt>
                <c:pt idx="85">
                  <c:v>0.18006943105369119</c:v>
                </c:pt>
                <c:pt idx="86">
                  <c:v>0.18205562336824438</c:v>
                </c:pt>
                <c:pt idx="87">
                  <c:v>0.18404347312523758</c:v>
                </c:pt>
                <c:pt idx="88">
                  <c:v>0.18603292719301079</c:v>
                </c:pt>
                <c:pt idx="89">
                  <c:v>0.18802393464662964</c:v>
                </c:pt>
                <c:pt idx="90">
                  <c:v>0.19001644665659878</c:v>
                </c:pt>
                <c:pt idx="91">
                  <c:v>0.19201041638411195</c:v>
                </c:pt>
                <c:pt idx="92">
                  <c:v>0.19400579888240471</c:v>
                </c:pt>
                <c:pt idx="93">
                  <c:v>0.19600255100380723</c:v>
                </c:pt>
                <c:pt idx="94">
                  <c:v>0.198000631312125</c:v>
                </c:pt>
                <c:pt idx="95">
                  <c:v>0.20000000000000015</c:v>
                </c:pt>
              </c:numCache>
            </c:numRef>
          </c:xVal>
          <c:yVal>
            <c:numRef>
              <c:f>'efficient frontier'!$I$15:$I$110</c:f>
              <c:numCache>
                <c:formatCode>0.0%</c:formatCode>
                <c:ptCount val="96"/>
                <c:pt idx="0">
                  <c:v>6.1499999999999992E-2</c:v>
                </c:pt>
                <c:pt idx="1">
                  <c:v>6.1799999999999994E-2</c:v>
                </c:pt>
                <c:pt idx="2">
                  <c:v>6.2099999999999995E-2</c:v>
                </c:pt>
                <c:pt idx="3">
                  <c:v>6.2399999999999997E-2</c:v>
                </c:pt>
                <c:pt idx="4">
                  <c:v>6.2700000000000006E-2</c:v>
                </c:pt>
                <c:pt idx="5">
                  <c:v>6.3E-2</c:v>
                </c:pt>
                <c:pt idx="6">
                  <c:v>6.3299999999999995E-2</c:v>
                </c:pt>
                <c:pt idx="7">
                  <c:v>6.359999999999999E-2</c:v>
                </c:pt>
                <c:pt idx="8">
                  <c:v>6.3899999999999998E-2</c:v>
                </c:pt>
                <c:pt idx="9">
                  <c:v>6.4199999999999993E-2</c:v>
                </c:pt>
                <c:pt idx="10">
                  <c:v>6.4500000000000002E-2</c:v>
                </c:pt>
                <c:pt idx="11">
                  <c:v>6.4799999999999996E-2</c:v>
                </c:pt>
                <c:pt idx="12">
                  <c:v>6.5099999999999991E-2</c:v>
                </c:pt>
                <c:pt idx="13">
                  <c:v>6.54E-2</c:v>
                </c:pt>
                <c:pt idx="14">
                  <c:v>6.5699999999999995E-2</c:v>
                </c:pt>
                <c:pt idx="15">
                  <c:v>6.6000000000000003E-2</c:v>
                </c:pt>
                <c:pt idx="16">
                  <c:v>6.6299999999999998E-2</c:v>
                </c:pt>
                <c:pt idx="17">
                  <c:v>6.6599999999999993E-2</c:v>
                </c:pt>
                <c:pt idx="18">
                  <c:v>6.6900000000000001E-2</c:v>
                </c:pt>
                <c:pt idx="19">
                  <c:v>6.7199999999999996E-2</c:v>
                </c:pt>
                <c:pt idx="20">
                  <c:v>6.7500000000000004E-2</c:v>
                </c:pt>
                <c:pt idx="21">
                  <c:v>6.7799999999999999E-2</c:v>
                </c:pt>
                <c:pt idx="22">
                  <c:v>6.8100000000000008E-2</c:v>
                </c:pt>
                <c:pt idx="23">
                  <c:v>6.8400000000000002E-2</c:v>
                </c:pt>
                <c:pt idx="24">
                  <c:v>6.8700000000000011E-2</c:v>
                </c:pt>
                <c:pt idx="25">
                  <c:v>6.9000000000000006E-2</c:v>
                </c:pt>
                <c:pt idx="26">
                  <c:v>6.93E-2</c:v>
                </c:pt>
                <c:pt idx="27">
                  <c:v>6.9600000000000009E-2</c:v>
                </c:pt>
                <c:pt idx="28">
                  <c:v>6.9900000000000004E-2</c:v>
                </c:pt>
                <c:pt idx="29">
                  <c:v>7.0200000000000012E-2</c:v>
                </c:pt>
                <c:pt idx="30">
                  <c:v>7.0500000000000007E-2</c:v>
                </c:pt>
                <c:pt idx="31">
                  <c:v>7.0800000000000002E-2</c:v>
                </c:pt>
                <c:pt idx="32">
                  <c:v>7.1099999999999997E-2</c:v>
                </c:pt>
                <c:pt idx="33">
                  <c:v>7.1400000000000005E-2</c:v>
                </c:pt>
                <c:pt idx="34">
                  <c:v>7.1700000000000014E-2</c:v>
                </c:pt>
                <c:pt idx="35">
                  <c:v>7.2000000000000008E-2</c:v>
                </c:pt>
                <c:pt idx="36">
                  <c:v>7.2300000000000003E-2</c:v>
                </c:pt>
                <c:pt idx="37">
                  <c:v>7.2599999999999998E-2</c:v>
                </c:pt>
                <c:pt idx="38">
                  <c:v>7.2900000000000006E-2</c:v>
                </c:pt>
                <c:pt idx="39">
                  <c:v>7.3200000000000015E-2</c:v>
                </c:pt>
                <c:pt idx="40">
                  <c:v>7.350000000000001E-2</c:v>
                </c:pt>
                <c:pt idx="41">
                  <c:v>7.3800000000000004E-2</c:v>
                </c:pt>
                <c:pt idx="42">
                  <c:v>7.4099999999999999E-2</c:v>
                </c:pt>
                <c:pt idx="43">
                  <c:v>7.4400000000000008E-2</c:v>
                </c:pt>
                <c:pt idx="44">
                  <c:v>7.4700000000000003E-2</c:v>
                </c:pt>
                <c:pt idx="45">
                  <c:v>7.5000000000000011E-2</c:v>
                </c:pt>
                <c:pt idx="46">
                  <c:v>7.5300000000000006E-2</c:v>
                </c:pt>
                <c:pt idx="47">
                  <c:v>7.5600000000000001E-2</c:v>
                </c:pt>
                <c:pt idx="48">
                  <c:v>7.5900000000000009E-2</c:v>
                </c:pt>
                <c:pt idx="49">
                  <c:v>7.6200000000000004E-2</c:v>
                </c:pt>
                <c:pt idx="50">
                  <c:v>7.6500000000000012E-2</c:v>
                </c:pt>
                <c:pt idx="51">
                  <c:v>7.6800000000000007E-2</c:v>
                </c:pt>
                <c:pt idx="52">
                  <c:v>7.7100000000000002E-2</c:v>
                </c:pt>
                <c:pt idx="53">
                  <c:v>7.740000000000001E-2</c:v>
                </c:pt>
                <c:pt idx="54">
                  <c:v>7.7700000000000005E-2</c:v>
                </c:pt>
                <c:pt idx="55">
                  <c:v>7.8000000000000014E-2</c:v>
                </c:pt>
                <c:pt idx="56">
                  <c:v>7.8300000000000008E-2</c:v>
                </c:pt>
                <c:pt idx="57">
                  <c:v>7.8600000000000003E-2</c:v>
                </c:pt>
                <c:pt idx="58">
                  <c:v>7.8900000000000012E-2</c:v>
                </c:pt>
                <c:pt idx="59">
                  <c:v>7.9200000000000007E-2</c:v>
                </c:pt>
                <c:pt idx="60">
                  <c:v>7.9500000000000015E-2</c:v>
                </c:pt>
                <c:pt idx="61">
                  <c:v>7.980000000000001E-2</c:v>
                </c:pt>
                <c:pt idx="62">
                  <c:v>8.0100000000000005E-2</c:v>
                </c:pt>
                <c:pt idx="63">
                  <c:v>8.0400000000000013E-2</c:v>
                </c:pt>
                <c:pt idx="64">
                  <c:v>8.0700000000000008E-2</c:v>
                </c:pt>
                <c:pt idx="65">
                  <c:v>8.1000000000000003E-2</c:v>
                </c:pt>
                <c:pt idx="66">
                  <c:v>8.1300000000000011E-2</c:v>
                </c:pt>
                <c:pt idx="67">
                  <c:v>8.1600000000000006E-2</c:v>
                </c:pt>
                <c:pt idx="68">
                  <c:v>8.1900000000000014E-2</c:v>
                </c:pt>
                <c:pt idx="69">
                  <c:v>8.2200000000000009E-2</c:v>
                </c:pt>
                <c:pt idx="70">
                  <c:v>8.2500000000000004E-2</c:v>
                </c:pt>
                <c:pt idx="71">
                  <c:v>8.2800000000000012E-2</c:v>
                </c:pt>
                <c:pt idx="72">
                  <c:v>8.3100000000000007E-2</c:v>
                </c:pt>
                <c:pt idx="73">
                  <c:v>8.3400000000000016E-2</c:v>
                </c:pt>
                <c:pt idx="74">
                  <c:v>8.3700000000000011E-2</c:v>
                </c:pt>
                <c:pt idx="75">
                  <c:v>8.4000000000000005E-2</c:v>
                </c:pt>
                <c:pt idx="76">
                  <c:v>8.4300000000000014E-2</c:v>
                </c:pt>
                <c:pt idx="77">
                  <c:v>8.4600000000000009E-2</c:v>
                </c:pt>
                <c:pt idx="78">
                  <c:v>8.4900000000000017E-2</c:v>
                </c:pt>
                <c:pt idx="79">
                  <c:v>8.5200000000000012E-2</c:v>
                </c:pt>
                <c:pt idx="80">
                  <c:v>8.5500000000000007E-2</c:v>
                </c:pt>
                <c:pt idx="81">
                  <c:v>8.5800000000000015E-2</c:v>
                </c:pt>
                <c:pt idx="82">
                  <c:v>8.610000000000001E-2</c:v>
                </c:pt>
                <c:pt idx="83">
                  <c:v>8.6400000000000018E-2</c:v>
                </c:pt>
                <c:pt idx="84">
                  <c:v>8.6700000000000013E-2</c:v>
                </c:pt>
                <c:pt idx="85">
                  <c:v>8.7000000000000008E-2</c:v>
                </c:pt>
                <c:pt idx="86">
                  <c:v>8.7300000000000016E-2</c:v>
                </c:pt>
                <c:pt idx="87">
                  <c:v>8.7600000000000011E-2</c:v>
                </c:pt>
                <c:pt idx="88">
                  <c:v>8.790000000000002E-2</c:v>
                </c:pt>
                <c:pt idx="89">
                  <c:v>8.8200000000000014E-2</c:v>
                </c:pt>
                <c:pt idx="90">
                  <c:v>8.8500000000000009E-2</c:v>
                </c:pt>
                <c:pt idx="91">
                  <c:v>8.8800000000000018E-2</c:v>
                </c:pt>
                <c:pt idx="92">
                  <c:v>8.9100000000000026E-2</c:v>
                </c:pt>
                <c:pt idx="93">
                  <c:v>8.9400000000000021E-2</c:v>
                </c:pt>
                <c:pt idx="94">
                  <c:v>8.9700000000000016E-2</c:v>
                </c:pt>
                <c:pt idx="95">
                  <c:v>9.0000000000000052E-2</c:v>
                </c:pt>
              </c:numCache>
            </c:numRef>
          </c:yVal>
          <c:smooth val="0"/>
        </c:ser>
        <c:dLbls>
          <c:showLegendKey val="0"/>
          <c:showVal val="0"/>
          <c:showCatName val="0"/>
          <c:showSerName val="0"/>
          <c:showPercent val="0"/>
          <c:showBubbleSize val="0"/>
        </c:dLbls>
        <c:axId val="72067712"/>
        <c:axId val="72069888"/>
      </c:scatterChart>
      <c:valAx>
        <c:axId val="72067712"/>
        <c:scaling>
          <c:orientation val="minMax"/>
        </c:scaling>
        <c:delete val="0"/>
        <c:axPos val="b"/>
        <c:title>
          <c:tx>
            <c:rich>
              <a:bodyPr/>
              <a:lstStyle/>
              <a:p>
                <a:pPr>
                  <a:defRPr/>
                </a:pPr>
                <a:r>
                  <a:rPr lang="en-US"/>
                  <a:t>Standard deviation (risk)</a:t>
                </a:r>
              </a:p>
            </c:rich>
          </c:tx>
          <c:layout/>
          <c:overlay val="0"/>
        </c:title>
        <c:numFmt formatCode="0%" sourceLinked="0"/>
        <c:majorTickMark val="out"/>
        <c:minorTickMark val="none"/>
        <c:tickLblPos val="nextTo"/>
        <c:crossAx val="72069888"/>
        <c:crosses val="autoZero"/>
        <c:crossBetween val="midCat"/>
      </c:valAx>
      <c:valAx>
        <c:axId val="72069888"/>
        <c:scaling>
          <c:orientation val="minMax"/>
          <c:min val="0.05"/>
        </c:scaling>
        <c:delete val="0"/>
        <c:axPos val="l"/>
        <c:title>
          <c:tx>
            <c:rich>
              <a:bodyPr rot="-5400000" vert="horz"/>
              <a:lstStyle/>
              <a:p>
                <a:pPr>
                  <a:defRPr/>
                </a:pPr>
                <a:r>
                  <a:rPr lang="en-US"/>
                  <a:t>Expected return</a:t>
                </a:r>
              </a:p>
            </c:rich>
          </c:tx>
          <c:layout/>
          <c:overlay val="0"/>
        </c:title>
        <c:numFmt formatCode="0.0%" sourceLinked="1"/>
        <c:majorTickMark val="out"/>
        <c:minorTickMark val="none"/>
        <c:tickLblPos val="nextTo"/>
        <c:crossAx val="72067712"/>
        <c:crosses val="autoZero"/>
        <c:crossBetween val="midCat"/>
      </c:valAx>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Kinked Utility</a:t>
            </a:r>
            <a:endParaRPr lang="en-US" sz="1200" dirty="0"/>
          </a:p>
        </c:rich>
      </c:tx>
      <c:layout>
        <c:manualLayout>
          <c:xMode val="edge"/>
          <c:yMode val="edge"/>
          <c:x val="0.40180168562706159"/>
          <c:y val="2.310231323280492E-2"/>
        </c:manualLayout>
      </c:layout>
      <c:overlay val="1"/>
    </c:title>
    <c:autoTitleDeleted val="0"/>
    <c:plotArea>
      <c:layout>
        <c:manualLayout>
          <c:layoutTarget val="inner"/>
          <c:xMode val="edge"/>
          <c:yMode val="edge"/>
          <c:x val="0.18690780887595726"/>
          <c:y val="0.10396040954762215"/>
          <c:w val="0.75690802040123029"/>
          <c:h val="0.69574890150319657"/>
        </c:manualLayout>
      </c:layout>
      <c:lineChart>
        <c:grouping val="standard"/>
        <c:varyColors val="0"/>
        <c:ser>
          <c:idx val="0"/>
          <c:order val="0"/>
          <c:tx>
            <c:strRef>
              <c:f>'kinked utility function'!$C$4</c:f>
              <c:strCache>
                <c:ptCount val="1"/>
                <c:pt idx="0">
                  <c:v>Return outcome</c:v>
                </c:pt>
              </c:strCache>
            </c:strRef>
          </c:tx>
          <c:marker>
            <c:symbol val="none"/>
          </c:marker>
          <c:cat>
            <c:numRef>
              <c:f>'kinked utility function'!$C$5:$C$45</c:f>
              <c:numCache>
                <c:formatCode>0.00%</c:formatCode>
                <c:ptCount val="41"/>
                <c:pt idx="0" formatCode="0%">
                  <c:v>-0.2</c:v>
                </c:pt>
                <c:pt idx="1">
                  <c:v>-0.19</c:v>
                </c:pt>
                <c:pt idx="2">
                  <c:v>-0.18</c:v>
                </c:pt>
                <c:pt idx="3">
                  <c:v>-0.16999999999999998</c:v>
                </c:pt>
                <c:pt idx="4">
                  <c:v>-0.15999999999999998</c:v>
                </c:pt>
                <c:pt idx="5">
                  <c:v>-0.14999999999999997</c:v>
                </c:pt>
                <c:pt idx="6">
                  <c:v>-0.13999999999999996</c:v>
                </c:pt>
                <c:pt idx="7">
                  <c:v>-0.12999999999999995</c:v>
                </c:pt>
                <c:pt idx="8">
                  <c:v>-0.11999999999999995</c:v>
                </c:pt>
                <c:pt idx="9">
                  <c:v>-0.10999999999999996</c:v>
                </c:pt>
                <c:pt idx="10">
                  <c:v>-9.9999999999999964E-2</c:v>
                </c:pt>
                <c:pt idx="11">
                  <c:v>-8.9999999999999969E-2</c:v>
                </c:pt>
                <c:pt idx="12">
                  <c:v>-7.9999999999999974E-2</c:v>
                </c:pt>
                <c:pt idx="13">
                  <c:v>-6.9999999999999979E-2</c:v>
                </c:pt>
                <c:pt idx="14">
                  <c:v>-5.9999999999999977E-2</c:v>
                </c:pt>
                <c:pt idx="15">
                  <c:v>-4.9999999999999975E-2</c:v>
                </c:pt>
                <c:pt idx="16">
                  <c:v>-3.9999999999999973E-2</c:v>
                </c:pt>
                <c:pt idx="17">
                  <c:v>-2.9999999999999971E-2</c:v>
                </c:pt>
                <c:pt idx="18">
                  <c:v>-1.9999999999999969E-2</c:v>
                </c:pt>
                <c:pt idx="19">
                  <c:v>-9.999999999999969E-3</c:v>
                </c:pt>
                <c:pt idx="20">
                  <c:v>3.1225022567582528E-17</c:v>
                </c:pt>
                <c:pt idx="21">
                  <c:v>1.0000000000000031E-2</c:v>
                </c:pt>
                <c:pt idx="22">
                  <c:v>2.0000000000000032E-2</c:v>
                </c:pt>
                <c:pt idx="23">
                  <c:v>3.0000000000000034E-2</c:v>
                </c:pt>
                <c:pt idx="24">
                  <c:v>4.0000000000000036E-2</c:v>
                </c:pt>
                <c:pt idx="25">
                  <c:v>5.0000000000000037E-2</c:v>
                </c:pt>
                <c:pt idx="26">
                  <c:v>6.0000000000000039E-2</c:v>
                </c:pt>
                <c:pt idx="27">
                  <c:v>7.0000000000000034E-2</c:v>
                </c:pt>
                <c:pt idx="28">
                  <c:v>8.0000000000000029E-2</c:v>
                </c:pt>
                <c:pt idx="29">
                  <c:v>9.0000000000000024E-2</c:v>
                </c:pt>
                <c:pt idx="30">
                  <c:v>0.10000000000000002</c:v>
                </c:pt>
                <c:pt idx="31">
                  <c:v>0.11000000000000001</c:v>
                </c:pt>
                <c:pt idx="32">
                  <c:v>0.12000000000000001</c:v>
                </c:pt>
                <c:pt idx="33">
                  <c:v>0.13</c:v>
                </c:pt>
                <c:pt idx="34">
                  <c:v>0.14000000000000001</c:v>
                </c:pt>
                <c:pt idx="35">
                  <c:v>0.15000000000000002</c:v>
                </c:pt>
                <c:pt idx="36">
                  <c:v>0.16000000000000003</c:v>
                </c:pt>
                <c:pt idx="37">
                  <c:v>0.17000000000000004</c:v>
                </c:pt>
                <c:pt idx="38">
                  <c:v>0.18000000000000005</c:v>
                </c:pt>
                <c:pt idx="39">
                  <c:v>0.19000000000000006</c:v>
                </c:pt>
                <c:pt idx="40">
                  <c:v>0.20000000000000007</c:v>
                </c:pt>
              </c:numCache>
            </c:numRef>
          </c:cat>
          <c:val>
            <c:numRef>
              <c:f>'kinked utility function'!$D$5:$D$45</c:f>
              <c:numCache>
                <c:formatCode>General</c:formatCode>
                <c:ptCount val="41"/>
                <c:pt idx="0">
                  <c:v>-0.70000000000000018</c:v>
                </c:pt>
                <c:pt idx="1">
                  <c:v>-0.64000000000000012</c:v>
                </c:pt>
                <c:pt idx="2">
                  <c:v>-0.58000000000000007</c:v>
                </c:pt>
                <c:pt idx="3">
                  <c:v>-0.52</c:v>
                </c:pt>
                <c:pt idx="4">
                  <c:v>-0.45999999999999985</c:v>
                </c:pt>
                <c:pt idx="5">
                  <c:v>-0.3999999999999998</c:v>
                </c:pt>
                <c:pt idx="6">
                  <c:v>-0.33999999999999975</c:v>
                </c:pt>
                <c:pt idx="7">
                  <c:v>-0.27999999999999969</c:v>
                </c:pt>
                <c:pt idx="8">
                  <c:v>-0.21999999999999975</c:v>
                </c:pt>
                <c:pt idx="9">
                  <c:v>-0.1599999999999997</c:v>
                </c:pt>
                <c:pt idx="10">
                  <c:v>-9.9999999999999756E-2</c:v>
                </c:pt>
                <c:pt idx="11">
                  <c:v>-4.4999999999999984E-2</c:v>
                </c:pt>
                <c:pt idx="12">
                  <c:v>-3.9999999999999987E-2</c:v>
                </c:pt>
                <c:pt idx="13">
                  <c:v>-3.4999999999999989E-2</c:v>
                </c:pt>
                <c:pt idx="14">
                  <c:v>-2.9999999999999988E-2</c:v>
                </c:pt>
                <c:pt idx="15">
                  <c:v>-2.4999999999999988E-2</c:v>
                </c:pt>
                <c:pt idx="16">
                  <c:v>-1.9999999999999987E-2</c:v>
                </c:pt>
                <c:pt idx="17">
                  <c:v>-1.4999999999999986E-2</c:v>
                </c:pt>
                <c:pt idx="18">
                  <c:v>-9.9999999999999846E-3</c:v>
                </c:pt>
                <c:pt idx="19">
                  <c:v>-4.9999999999999845E-3</c:v>
                </c:pt>
                <c:pt idx="20">
                  <c:v>0</c:v>
                </c:pt>
                <c:pt idx="21">
                  <c:v>5.0000000000000157E-3</c:v>
                </c:pt>
                <c:pt idx="22">
                  <c:v>1.0000000000000016E-2</c:v>
                </c:pt>
                <c:pt idx="23">
                  <c:v>1.5000000000000017E-2</c:v>
                </c:pt>
                <c:pt idx="24">
                  <c:v>2.0000000000000018E-2</c:v>
                </c:pt>
                <c:pt idx="25">
                  <c:v>2.5000000000000019E-2</c:v>
                </c:pt>
                <c:pt idx="26">
                  <c:v>3.000000000000002E-2</c:v>
                </c:pt>
                <c:pt idx="27">
                  <c:v>3.5000000000000017E-2</c:v>
                </c:pt>
                <c:pt idx="28">
                  <c:v>4.0000000000000015E-2</c:v>
                </c:pt>
                <c:pt idx="29">
                  <c:v>4.5000000000000012E-2</c:v>
                </c:pt>
                <c:pt idx="30">
                  <c:v>5.000000000000001E-2</c:v>
                </c:pt>
                <c:pt idx="31">
                  <c:v>5.5000000000000007E-2</c:v>
                </c:pt>
                <c:pt idx="32">
                  <c:v>6.0000000000000005E-2</c:v>
                </c:pt>
                <c:pt idx="33">
                  <c:v>6.5000000000000002E-2</c:v>
                </c:pt>
                <c:pt idx="34">
                  <c:v>7.0000000000000007E-2</c:v>
                </c:pt>
                <c:pt idx="35">
                  <c:v>7.5000000000000011E-2</c:v>
                </c:pt>
                <c:pt idx="36">
                  <c:v>8.0000000000000016E-2</c:v>
                </c:pt>
                <c:pt idx="37">
                  <c:v>8.500000000000002E-2</c:v>
                </c:pt>
                <c:pt idx="38">
                  <c:v>9.0000000000000024E-2</c:v>
                </c:pt>
                <c:pt idx="39">
                  <c:v>9.5000000000000029E-2</c:v>
                </c:pt>
                <c:pt idx="40">
                  <c:v>0.10000000000000003</c:v>
                </c:pt>
              </c:numCache>
            </c:numRef>
          </c:val>
          <c:smooth val="0"/>
        </c:ser>
        <c:dLbls>
          <c:showLegendKey val="0"/>
          <c:showVal val="0"/>
          <c:showCatName val="0"/>
          <c:showSerName val="0"/>
          <c:showPercent val="0"/>
          <c:showBubbleSize val="0"/>
        </c:dLbls>
        <c:marker val="1"/>
        <c:smooth val="0"/>
        <c:axId val="82225408"/>
        <c:axId val="91967872"/>
      </c:lineChart>
      <c:catAx>
        <c:axId val="82225408"/>
        <c:scaling>
          <c:orientation val="minMax"/>
        </c:scaling>
        <c:delete val="0"/>
        <c:axPos val="b"/>
        <c:title>
          <c:tx>
            <c:rich>
              <a:bodyPr/>
              <a:lstStyle/>
              <a:p>
                <a:pPr>
                  <a:defRPr/>
                </a:pPr>
                <a:r>
                  <a:rPr lang="en-US"/>
                  <a:t>Return</a:t>
                </a:r>
                <a:r>
                  <a:rPr lang="en-US" baseline="0"/>
                  <a:t> outcome</a:t>
                </a:r>
                <a:endParaRPr lang="en-US"/>
              </a:p>
            </c:rich>
          </c:tx>
          <c:layout/>
          <c:overlay val="0"/>
        </c:title>
        <c:numFmt formatCode="0%" sourceLinked="0"/>
        <c:majorTickMark val="cross"/>
        <c:minorTickMark val="none"/>
        <c:tickLblPos val="low"/>
        <c:crossAx val="91967872"/>
        <c:crosses val="autoZero"/>
        <c:auto val="1"/>
        <c:lblAlgn val="ctr"/>
        <c:lblOffset val="100"/>
        <c:tickLblSkip val="5"/>
        <c:noMultiLvlLbl val="0"/>
      </c:catAx>
      <c:valAx>
        <c:axId val="91967872"/>
        <c:scaling>
          <c:orientation val="minMax"/>
        </c:scaling>
        <c:delete val="0"/>
        <c:axPos val="l"/>
        <c:title>
          <c:tx>
            <c:rich>
              <a:bodyPr rot="-5400000" vert="horz"/>
              <a:lstStyle/>
              <a:p>
                <a:pPr>
                  <a:defRPr/>
                </a:pPr>
                <a:r>
                  <a:rPr lang="en-US" dirty="0" smtClean="0"/>
                  <a:t>Investor utility (satisfaction)</a:t>
                </a:r>
                <a:endParaRPr lang="en-US" dirty="0"/>
              </a:p>
            </c:rich>
          </c:tx>
          <c:layout/>
          <c:overlay val="0"/>
        </c:title>
        <c:numFmt formatCode="General" sourceLinked="1"/>
        <c:majorTickMark val="out"/>
        <c:minorTickMark val="none"/>
        <c:tickLblPos val="nextTo"/>
        <c:crossAx val="8222540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Sheet1!$D$8</c:f>
              <c:strCache>
                <c:ptCount val="1"/>
                <c:pt idx="0">
                  <c:v>Turbulent</c:v>
                </c:pt>
              </c:strCache>
            </c:strRef>
          </c:tx>
          <c:invertIfNegative val="0"/>
          <c:cat>
            <c:numRef>
              <c:f>Sheet1!$A$9:$A$3972</c:f>
              <c:numCache>
                <c:formatCode>m/d/yyyy</c:formatCode>
                <c:ptCount val="3964"/>
                <c:pt idx="0">
                  <c:v>35030</c:v>
                </c:pt>
                <c:pt idx="1">
                  <c:v>35031</c:v>
                </c:pt>
                <c:pt idx="2">
                  <c:v>35032</c:v>
                </c:pt>
                <c:pt idx="3">
                  <c:v>35033</c:v>
                </c:pt>
                <c:pt idx="4">
                  <c:v>35034</c:v>
                </c:pt>
                <c:pt idx="5">
                  <c:v>35037</c:v>
                </c:pt>
                <c:pt idx="6">
                  <c:v>35038</c:v>
                </c:pt>
                <c:pt idx="7">
                  <c:v>35039</c:v>
                </c:pt>
                <c:pt idx="8">
                  <c:v>35040</c:v>
                </c:pt>
                <c:pt idx="9">
                  <c:v>35041</c:v>
                </c:pt>
                <c:pt idx="10">
                  <c:v>35044</c:v>
                </c:pt>
                <c:pt idx="11">
                  <c:v>35045</c:v>
                </c:pt>
                <c:pt idx="12">
                  <c:v>35046</c:v>
                </c:pt>
                <c:pt idx="13">
                  <c:v>35047</c:v>
                </c:pt>
                <c:pt idx="14">
                  <c:v>35048</c:v>
                </c:pt>
                <c:pt idx="15">
                  <c:v>35051</c:v>
                </c:pt>
                <c:pt idx="16">
                  <c:v>35052</c:v>
                </c:pt>
                <c:pt idx="17">
                  <c:v>35053</c:v>
                </c:pt>
                <c:pt idx="18">
                  <c:v>35054</c:v>
                </c:pt>
                <c:pt idx="19">
                  <c:v>35055</c:v>
                </c:pt>
                <c:pt idx="20">
                  <c:v>35058</c:v>
                </c:pt>
                <c:pt idx="21">
                  <c:v>35059</c:v>
                </c:pt>
                <c:pt idx="22">
                  <c:v>35060</c:v>
                </c:pt>
                <c:pt idx="23">
                  <c:v>35061</c:v>
                </c:pt>
                <c:pt idx="24">
                  <c:v>35062</c:v>
                </c:pt>
                <c:pt idx="25">
                  <c:v>35065</c:v>
                </c:pt>
                <c:pt idx="26">
                  <c:v>35066</c:v>
                </c:pt>
                <c:pt idx="27">
                  <c:v>35067</c:v>
                </c:pt>
                <c:pt idx="28">
                  <c:v>35068</c:v>
                </c:pt>
                <c:pt idx="29">
                  <c:v>35069</c:v>
                </c:pt>
                <c:pt idx="30">
                  <c:v>35072</c:v>
                </c:pt>
                <c:pt idx="31">
                  <c:v>35073</c:v>
                </c:pt>
                <c:pt idx="32">
                  <c:v>35074</c:v>
                </c:pt>
                <c:pt idx="33">
                  <c:v>35075</c:v>
                </c:pt>
                <c:pt idx="34">
                  <c:v>35076</c:v>
                </c:pt>
                <c:pt idx="35">
                  <c:v>35079</c:v>
                </c:pt>
                <c:pt idx="36">
                  <c:v>35080</c:v>
                </c:pt>
                <c:pt idx="37">
                  <c:v>35081</c:v>
                </c:pt>
                <c:pt idx="38">
                  <c:v>35082</c:v>
                </c:pt>
                <c:pt idx="39">
                  <c:v>35083</c:v>
                </c:pt>
                <c:pt idx="40">
                  <c:v>35086</c:v>
                </c:pt>
                <c:pt idx="41">
                  <c:v>35087</c:v>
                </c:pt>
                <c:pt idx="42">
                  <c:v>35088</c:v>
                </c:pt>
                <c:pt idx="43">
                  <c:v>35089</c:v>
                </c:pt>
                <c:pt idx="44">
                  <c:v>35090</c:v>
                </c:pt>
                <c:pt idx="45">
                  <c:v>35093</c:v>
                </c:pt>
                <c:pt idx="46">
                  <c:v>35094</c:v>
                </c:pt>
                <c:pt idx="47">
                  <c:v>35095</c:v>
                </c:pt>
                <c:pt idx="48">
                  <c:v>35096</c:v>
                </c:pt>
                <c:pt idx="49">
                  <c:v>35097</c:v>
                </c:pt>
                <c:pt idx="50">
                  <c:v>35100</c:v>
                </c:pt>
                <c:pt idx="51">
                  <c:v>35101</c:v>
                </c:pt>
                <c:pt idx="52">
                  <c:v>35102</c:v>
                </c:pt>
                <c:pt idx="53">
                  <c:v>35103</c:v>
                </c:pt>
                <c:pt idx="54">
                  <c:v>35104</c:v>
                </c:pt>
                <c:pt idx="55">
                  <c:v>35107</c:v>
                </c:pt>
                <c:pt idx="56">
                  <c:v>35108</c:v>
                </c:pt>
                <c:pt idx="57">
                  <c:v>35109</c:v>
                </c:pt>
                <c:pt idx="58">
                  <c:v>35110</c:v>
                </c:pt>
                <c:pt idx="59">
                  <c:v>35111</c:v>
                </c:pt>
                <c:pt idx="60">
                  <c:v>35114</c:v>
                </c:pt>
                <c:pt idx="61">
                  <c:v>35115</c:v>
                </c:pt>
                <c:pt idx="62">
                  <c:v>35116</c:v>
                </c:pt>
                <c:pt idx="63">
                  <c:v>35117</c:v>
                </c:pt>
                <c:pt idx="64">
                  <c:v>35118</c:v>
                </c:pt>
                <c:pt idx="65">
                  <c:v>35121</c:v>
                </c:pt>
                <c:pt idx="66">
                  <c:v>35122</c:v>
                </c:pt>
                <c:pt idx="67">
                  <c:v>35123</c:v>
                </c:pt>
                <c:pt idx="68">
                  <c:v>35124</c:v>
                </c:pt>
                <c:pt idx="69">
                  <c:v>35125</c:v>
                </c:pt>
                <c:pt idx="70">
                  <c:v>35128</c:v>
                </c:pt>
                <c:pt idx="71">
                  <c:v>35129</c:v>
                </c:pt>
                <c:pt idx="72">
                  <c:v>35130</c:v>
                </c:pt>
                <c:pt idx="73">
                  <c:v>35131</c:v>
                </c:pt>
                <c:pt idx="74">
                  <c:v>35132</c:v>
                </c:pt>
                <c:pt idx="75">
                  <c:v>35135</c:v>
                </c:pt>
                <c:pt idx="76">
                  <c:v>35136</c:v>
                </c:pt>
                <c:pt idx="77">
                  <c:v>35137</c:v>
                </c:pt>
                <c:pt idx="78">
                  <c:v>35138</c:v>
                </c:pt>
                <c:pt idx="79">
                  <c:v>35139</c:v>
                </c:pt>
                <c:pt idx="80">
                  <c:v>35142</c:v>
                </c:pt>
                <c:pt idx="81">
                  <c:v>35143</c:v>
                </c:pt>
                <c:pt idx="82">
                  <c:v>35144</c:v>
                </c:pt>
                <c:pt idx="83">
                  <c:v>35145</c:v>
                </c:pt>
                <c:pt idx="84">
                  <c:v>35146</c:v>
                </c:pt>
                <c:pt idx="85">
                  <c:v>35149</c:v>
                </c:pt>
                <c:pt idx="86">
                  <c:v>35150</c:v>
                </c:pt>
                <c:pt idx="87">
                  <c:v>35151</c:v>
                </c:pt>
                <c:pt idx="88">
                  <c:v>35152</c:v>
                </c:pt>
                <c:pt idx="89">
                  <c:v>35153</c:v>
                </c:pt>
                <c:pt idx="90">
                  <c:v>35156</c:v>
                </c:pt>
                <c:pt idx="91">
                  <c:v>35157</c:v>
                </c:pt>
                <c:pt idx="92">
                  <c:v>35158</c:v>
                </c:pt>
                <c:pt idx="93">
                  <c:v>35159</c:v>
                </c:pt>
                <c:pt idx="94">
                  <c:v>35160</c:v>
                </c:pt>
                <c:pt idx="95">
                  <c:v>35163</c:v>
                </c:pt>
                <c:pt idx="96">
                  <c:v>35164</c:v>
                </c:pt>
                <c:pt idx="97">
                  <c:v>35165</c:v>
                </c:pt>
                <c:pt idx="98">
                  <c:v>35166</c:v>
                </c:pt>
                <c:pt idx="99">
                  <c:v>35167</c:v>
                </c:pt>
                <c:pt idx="100">
                  <c:v>35170</c:v>
                </c:pt>
                <c:pt idx="101">
                  <c:v>35171</c:v>
                </c:pt>
                <c:pt idx="102">
                  <c:v>35172</c:v>
                </c:pt>
                <c:pt idx="103">
                  <c:v>35173</c:v>
                </c:pt>
                <c:pt idx="104">
                  <c:v>35174</c:v>
                </c:pt>
                <c:pt idx="105">
                  <c:v>35177</c:v>
                </c:pt>
                <c:pt idx="106">
                  <c:v>35178</c:v>
                </c:pt>
                <c:pt idx="107">
                  <c:v>35179</c:v>
                </c:pt>
                <c:pt idx="108">
                  <c:v>35180</c:v>
                </c:pt>
                <c:pt idx="109">
                  <c:v>35181</c:v>
                </c:pt>
                <c:pt idx="110">
                  <c:v>35184</c:v>
                </c:pt>
                <c:pt idx="111">
                  <c:v>35185</c:v>
                </c:pt>
                <c:pt idx="112">
                  <c:v>35186</c:v>
                </c:pt>
                <c:pt idx="113">
                  <c:v>35187</c:v>
                </c:pt>
                <c:pt idx="114">
                  <c:v>35188</c:v>
                </c:pt>
                <c:pt idx="115">
                  <c:v>35191</c:v>
                </c:pt>
                <c:pt idx="116">
                  <c:v>35192</c:v>
                </c:pt>
                <c:pt idx="117">
                  <c:v>35193</c:v>
                </c:pt>
                <c:pt idx="118">
                  <c:v>35194</c:v>
                </c:pt>
                <c:pt idx="119">
                  <c:v>35195</c:v>
                </c:pt>
                <c:pt idx="120">
                  <c:v>35198</c:v>
                </c:pt>
                <c:pt idx="121">
                  <c:v>35199</c:v>
                </c:pt>
                <c:pt idx="122">
                  <c:v>35200</c:v>
                </c:pt>
                <c:pt idx="123">
                  <c:v>35201</c:v>
                </c:pt>
                <c:pt idx="124">
                  <c:v>35202</c:v>
                </c:pt>
                <c:pt idx="125">
                  <c:v>35205</c:v>
                </c:pt>
                <c:pt idx="126">
                  <c:v>35206</c:v>
                </c:pt>
                <c:pt idx="127">
                  <c:v>35207</c:v>
                </c:pt>
                <c:pt idx="128">
                  <c:v>35208</c:v>
                </c:pt>
                <c:pt idx="129">
                  <c:v>35209</c:v>
                </c:pt>
                <c:pt idx="130">
                  <c:v>35212</c:v>
                </c:pt>
                <c:pt idx="131">
                  <c:v>35213</c:v>
                </c:pt>
                <c:pt idx="132">
                  <c:v>35214</c:v>
                </c:pt>
                <c:pt idx="133">
                  <c:v>35215</c:v>
                </c:pt>
                <c:pt idx="134">
                  <c:v>35216</c:v>
                </c:pt>
                <c:pt idx="135">
                  <c:v>35219</c:v>
                </c:pt>
                <c:pt idx="136">
                  <c:v>35220</c:v>
                </c:pt>
                <c:pt idx="137">
                  <c:v>35221</c:v>
                </c:pt>
                <c:pt idx="138">
                  <c:v>35222</c:v>
                </c:pt>
                <c:pt idx="139">
                  <c:v>35223</c:v>
                </c:pt>
                <c:pt idx="140">
                  <c:v>35226</c:v>
                </c:pt>
                <c:pt idx="141">
                  <c:v>35227</c:v>
                </c:pt>
                <c:pt idx="142">
                  <c:v>35228</c:v>
                </c:pt>
                <c:pt idx="143">
                  <c:v>35229</c:v>
                </c:pt>
                <c:pt idx="144">
                  <c:v>35230</c:v>
                </c:pt>
                <c:pt idx="145">
                  <c:v>35233</c:v>
                </c:pt>
                <c:pt idx="146">
                  <c:v>35234</c:v>
                </c:pt>
                <c:pt idx="147">
                  <c:v>35235</c:v>
                </c:pt>
                <c:pt idx="148">
                  <c:v>35236</c:v>
                </c:pt>
                <c:pt idx="149">
                  <c:v>35237</c:v>
                </c:pt>
                <c:pt idx="150">
                  <c:v>35240</c:v>
                </c:pt>
                <c:pt idx="151">
                  <c:v>35241</c:v>
                </c:pt>
                <c:pt idx="152">
                  <c:v>35242</c:v>
                </c:pt>
                <c:pt idx="153">
                  <c:v>35243</c:v>
                </c:pt>
                <c:pt idx="154">
                  <c:v>35244</c:v>
                </c:pt>
                <c:pt idx="155">
                  <c:v>35247</c:v>
                </c:pt>
                <c:pt idx="156">
                  <c:v>35248</c:v>
                </c:pt>
                <c:pt idx="157">
                  <c:v>35249</c:v>
                </c:pt>
                <c:pt idx="158">
                  <c:v>35250</c:v>
                </c:pt>
                <c:pt idx="159">
                  <c:v>35251</c:v>
                </c:pt>
                <c:pt idx="160">
                  <c:v>35254</c:v>
                </c:pt>
                <c:pt idx="161">
                  <c:v>35255</c:v>
                </c:pt>
                <c:pt idx="162">
                  <c:v>35256</c:v>
                </c:pt>
                <c:pt idx="163">
                  <c:v>35257</c:v>
                </c:pt>
                <c:pt idx="164">
                  <c:v>35258</c:v>
                </c:pt>
                <c:pt idx="165">
                  <c:v>35261</c:v>
                </c:pt>
                <c:pt idx="166">
                  <c:v>35262</c:v>
                </c:pt>
                <c:pt idx="167">
                  <c:v>35263</c:v>
                </c:pt>
                <c:pt idx="168">
                  <c:v>35264</c:v>
                </c:pt>
                <c:pt idx="169">
                  <c:v>35265</c:v>
                </c:pt>
                <c:pt idx="170">
                  <c:v>35268</c:v>
                </c:pt>
                <c:pt idx="171">
                  <c:v>35269</c:v>
                </c:pt>
                <c:pt idx="172">
                  <c:v>35270</c:v>
                </c:pt>
                <c:pt idx="173">
                  <c:v>35271</c:v>
                </c:pt>
                <c:pt idx="174">
                  <c:v>35272</c:v>
                </c:pt>
                <c:pt idx="175">
                  <c:v>35275</c:v>
                </c:pt>
                <c:pt idx="176">
                  <c:v>35276</c:v>
                </c:pt>
                <c:pt idx="177">
                  <c:v>35277</c:v>
                </c:pt>
                <c:pt idx="178">
                  <c:v>35278</c:v>
                </c:pt>
                <c:pt idx="179">
                  <c:v>35279</c:v>
                </c:pt>
                <c:pt idx="180">
                  <c:v>35282</c:v>
                </c:pt>
                <c:pt idx="181">
                  <c:v>35283</c:v>
                </c:pt>
                <c:pt idx="182">
                  <c:v>35284</c:v>
                </c:pt>
                <c:pt idx="183">
                  <c:v>35285</c:v>
                </c:pt>
                <c:pt idx="184">
                  <c:v>35286</c:v>
                </c:pt>
                <c:pt idx="185">
                  <c:v>35289</c:v>
                </c:pt>
                <c:pt idx="186">
                  <c:v>35290</c:v>
                </c:pt>
                <c:pt idx="187">
                  <c:v>35291</c:v>
                </c:pt>
                <c:pt idx="188">
                  <c:v>35292</c:v>
                </c:pt>
                <c:pt idx="189">
                  <c:v>35293</c:v>
                </c:pt>
                <c:pt idx="190">
                  <c:v>35296</c:v>
                </c:pt>
                <c:pt idx="191">
                  <c:v>35297</c:v>
                </c:pt>
                <c:pt idx="192">
                  <c:v>35298</c:v>
                </c:pt>
                <c:pt idx="193">
                  <c:v>35299</c:v>
                </c:pt>
                <c:pt idx="194">
                  <c:v>35300</c:v>
                </c:pt>
                <c:pt idx="195">
                  <c:v>35303</c:v>
                </c:pt>
                <c:pt idx="196">
                  <c:v>35304</c:v>
                </c:pt>
                <c:pt idx="197">
                  <c:v>35305</c:v>
                </c:pt>
                <c:pt idx="198">
                  <c:v>35306</c:v>
                </c:pt>
                <c:pt idx="199">
                  <c:v>35307</c:v>
                </c:pt>
                <c:pt idx="200">
                  <c:v>35310</c:v>
                </c:pt>
                <c:pt idx="201">
                  <c:v>35311</c:v>
                </c:pt>
                <c:pt idx="202">
                  <c:v>35312</c:v>
                </c:pt>
                <c:pt idx="203">
                  <c:v>35313</c:v>
                </c:pt>
                <c:pt idx="204">
                  <c:v>35314</c:v>
                </c:pt>
                <c:pt idx="205">
                  <c:v>35317</c:v>
                </c:pt>
                <c:pt idx="206">
                  <c:v>35318</c:v>
                </c:pt>
                <c:pt idx="207">
                  <c:v>35319</c:v>
                </c:pt>
                <c:pt idx="208">
                  <c:v>35320</c:v>
                </c:pt>
                <c:pt idx="209">
                  <c:v>35321</c:v>
                </c:pt>
                <c:pt idx="210">
                  <c:v>35324</c:v>
                </c:pt>
                <c:pt idx="211">
                  <c:v>35325</c:v>
                </c:pt>
                <c:pt idx="212">
                  <c:v>35326</c:v>
                </c:pt>
                <c:pt idx="213">
                  <c:v>35327</c:v>
                </c:pt>
                <c:pt idx="214">
                  <c:v>35328</c:v>
                </c:pt>
                <c:pt idx="215">
                  <c:v>35331</c:v>
                </c:pt>
                <c:pt idx="216">
                  <c:v>35332</c:v>
                </c:pt>
                <c:pt idx="217">
                  <c:v>35333</c:v>
                </c:pt>
                <c:pt idx="218">
                  <c:v>35334</c:v>
                </c:pt>
                <c:pt idx="219">
                  <c:v>35335</c:v>
                </c:pt>
                <c:pt idx="220">
                  <c:v>35338</c:v>
                </c:pt>
                <c:pt idx="221">
                  <c:v>35339</c:v>
                </c:pt>
                <c:pt idx="222">
                  <c:v>35340</c:v>
                </c:pt>
                <c:pt idx="223">
                  <c:v>35341</c:v>
                </c:pt>
                <c:pt idx="224">
                  <c:v>35342</c:v>
                </c:pt>
                <c:pt idx="225">
                  <c:v>35345</c:v>
                </c:pt>
                <c:pt idx="226">
                  <c:v>35346</c:v>
                </c:pt>
                <c:pt idx="227">
                  <c:v>35347</c:v>
                </c:pt>
                <c:pt idx="228">
                  <c:v>35348</c:v>
                </c:pt>
                <c:pt idx="229">
                  <c:v>35349</c:v>
                </c:pt>
                <c:pt idx="230">
                  <c:v>35352</c:v>
                </c:pt>
                <c:pt idx="231">
                  <c:v>35353</c:v>
                </c:pt>
                <c:pt idx="232">
                  <c:v>35354</c:v>
                </c:pt>
                <c:pt idx="233">
                  <c:v>35355</c:v>
                </c:pt>
                <c:pt idx="234">
                  <c:v>35356</c:v>
                </c:pt>
                <c:pt idx="235">
                  <c:v>35359</c:v>
                </c:pt>
                <c:pt idx="236">
                  <c:v>35360</c:v>
                </c:pt>
                <c:pt idx="237">
                  <c:v>35361</c:v>
                </c:pt>
                <c:pt idx="238">
                  <c:v>35362</c:v>
                </c:pt>
                <c:pt idx="239">
                  <c:v>35363</c:v>
                </c:pt>
                <c:pt idx="240">
                  <c:v>35366</c:v>
                </c:pt>
                <c:pt idx="241">
                  <c:v>35367</c:v>
                </c:pt>
                <c:pt idx="242">
                  <c:v>35368</c:v>
                </c:pt>
                <c:pt idx="243">
                  <c:v>35369</c:v>
                </c:pt>
                <c:pt idx="244">
                  <c:v>35370</c:v>
                </c:pt>
                <c:pt idx="245">
                  <c:v>35373</c:v>
                </c:pt>
                <c:pt idx="246">
                  <c:v>35374</c:v>
                </c:pt>
                <c:pt idx="247">
                  <c:v>35375</c:v>
                </c:pt>
                <c:pt idx="248">
                  <c:v>35376</c:v>
                </c:pt>
                <c:pt idx="249">
                  <c:v>35377</c:v>
                </c:pt>
                <c:pt idx="250">
                  <c:v>35380</c:v>
                </c:pt>
                <c:pt idx="251">
                  <c:v>35381</c:v>
                </c:pt>
                <c:pt idx="252">
                  <c:v>35382</c:v>
                </c:pt>
                <c:pt idx="253">
                  <c:v>35383</c:v>
                </c:pt>
                <c:pt idx="254">
                  <c:v>35384</c:v>
                </c:pt>
                <c:pt idx="255">
                  <c:v>35387</c:v>
                </c:pt>
                <c:pt idx="256">
                  <c:v>35388</c:v>
                </c:pt>
                <c:pt idx="257">
                  <c:v>35389</c:v>
                </c:pt>
                <c:pt idx="258">
                  <c:v>35390</c:v>
                </c:pt>
                <c:pt idx="259">
                  <c:v>35391</c:v>
                </c:pt>
                <c:pt idx="260">
                  <c:v>35394</c:v>
                </c:pt>
                <c:pt idx="261">
                  <c:v>35395</c:v>
                </c:pt>
                <c:pt idx="262">
                  <c:v>35396</c:v>
                </c:pt>
                <c:pt idx="263">
                  <c:v>35397</c:v>
                </c:pt>
                <c:pt idx="264">
                  <c:v>35398</c:v>
                </c:pt>
                <c:pt idx="265">
                  <c:v>35401</c:v>
                </c:pt>
                <c:pt idx="266">
                  <c:v>35402</c:v>
                </c:pt>
                <c:pt idx="267">
                  <c:v>35403</c:v>
                </c:pt>
                <c:pt idx="268">
                  <c:v>35404</c:v>
                </c:pt>
                <c:pt idx="269">
                  <c:v>35405</c:v>
                </c:pt>
                <c:pt idx="270">
                  <c:v>35408</c:v>
                </c:pt>
                <c:pt idx="271">
                  <c:v>35409</c:v>
                </c:pt>
                <c:pt idx="272">
                  <c:v>35410</c:v>
                </c:pt>
                <c:pt idx="273">
                  <c:v>35411</c:v>
                </c:pt>
                <c:pt idx="274">
                  <c:v>35412</c:v>
                </c:pt>
                <c:pt idx="275">
                  <c:v>35415</c:v>
                </c:pt>
                <c:pt idx="276">
                  <c:v>35416</c:v>
                </c:pt>
                <c:pt idx="277">
                  <c:v>35417</c:v>
                </c:pt>
                <c:pt idx="278">
                  <c:v>35418</c:v>
                </c:pt>
                <c:pt idx="279">
                  <c:v>35419</c:v>
                </c:pt>
                <c:pt idx="280">
                  <c:v>35422</c:v>
                </c:pt>
                <c:pt idx="281">
                  <c:v>35423</c:v>
                </c:pt>
                <c:pt idx="282">
                  <c:v>35424</c:v>
                </c:pt>
                <c:pt idx="283">
                  <c:v>35425</c:v>
                </c:pt>
                <c:pt idx="284">
                  <c:v>35426</c:v>
                </c:pt>
                <c:pt idx="285">
                  <c:v>35429</c:v>
                </c:pt>
                <c:pt idx="286">
                  <c:v>35430</c:v>
                </c:pt>
                <c:pt idx="287">
                  <c:v>35431</c:v>
                </c:pt>
                <c:pt idx="288">
                  <c:v>35432</c:v>
                </c:pt>
                <c:pt idx="289">
                  <c:v>35433</c:v>
                </c:pt>
                <c:pt idx="290">
                  <c:v>35436</c:v>
                </c:pt>
                <c:pt idx="291">
                  <c:v>35437</c:v>
                </c:pt>
                <c:pt idx="292">
                  <c:v>35438</c:v>
                </c:pt>
                <c:pt idx="293">
                  <c:v>35439</c:v>
                </c:pt>
                <c:pt idx="294">
                  <c:v>35440</c:v>
                </c:pt>
                <c:pt idx="295">
                  <c:v>35443</c:v>
                </c:pt>
                <c:pt idx="296">
                  <c:v>35444</c:v>
                </c:pt>
                <c:pt idx="297">
                  <c:v>35445</c:v>
                </c:pt>
                <c:pt idx="298">
                  <c:v>35446</c:v>
                </c:pt>
                <c:pt idx="299">
                  <c:v>35447</c:v>
                </c:pt>
                <c:pt idx="300">
                  <c:v>35450</c:v>
                </c:pt>
                <c:pt idx="301">
                  <c:v>35451</c:v>
                </c:pt>
                <c:pt idx="302">
                  <c:v>35452</c:v>
                </c:pt>
                <c:pt idx="303">
                  <c:v>35453</c:v>
                </c:pt>
                <c:pt idx="304">
                  <c:v>35454</c:v>
                </c:pt>
                <c:pt idx="305">
                  <c:v>35457</c:v>
                </c:pt>
                <c:pt idx="306">
                  <c:v>35458</c:v>
                </c:pt>
                <c:pt idx="307">
                  <c:v>35459</c:v>
                </c:pt>
                <c:pt idx="308">
                  <c:v>35460</c:v>
                </c:pt>
                <c:pt idx="309">
                  <c:v>35461</c:v>
                </c:pt>
                <c:pt idx="310">
                  <c:v>35464</c:v>
                </c:pt>
                <c:pt idx="311">
                  <c:v>35465</c:v>
                </c:pt>
                <c:pt idx="312">
                  <c:v>35466</c:v>
                </c:pt>
                <c:pt idx="313">
                  <c:v>35467</c:v>
                </c:pt>
                <c:pt idx="314">
                  <c:v>35468</c:v>
                </c:pt>
                <c:pt idx="315">
                  <c:v>35471</c:v>
                </c:pt>
                <c:pt idx="316">
                  <c:v>35472</c:v>
                </c:pt>
                <c:pt idx="317">
                  <c:v>35473</c:v>
                </c:pt>
                <c:pt idx="318">
                  <c:v>35474</c:v>
                </c:pt>
                <c:pt idx="319">
                  <c:v>35475</c:v>
                </c:pt>
                <c:pt idx="320">
                  <c:v>35478</c:v>
                </c:pt>
                <c:pt idx="321">
                  <c:v>35479</c:v>
                </c:pt>
                <c:pt idx="322">
                  <c:v>35480</c:v>
                </c:pt>
                <c:pt idx="323">
                  <c:v>35481</c:v>
                </c:pt>
                <c:pt idx="324">
                  <c:v>35482</c:v>
                </c:pt>
                <c:pt idx="325">
                  <c:v>35485</c:v>
                </c:pt>
                <c:pt idx="326">
                  <c:v>35486</c:v>
                </c:pt>
                <c:pt idx="327">
                  <c:v>35487</c:v>
                </c:pt>
                <c:pt idx="328">
                  <c:v>35488</c:v>
                </c:pt>
                <c:pt idx="329">
                  <c:v>35489</c:v>
                </c:pt>
                <c:pt idx="330">
                  <c:v>35492</c:v>
                </c:pt>
                <c:pt idx="331">
                  <c:v>35493</c:v>
                </c:pt>
                <c:pt idx="332">
                  <c:v>35494</c:v>
                </c:pt>
                <c:pt idx="333">
                  <c:v>35495</c:v>
                </c:pt>
                <c:pt idx="334">
                  <c:v>35496</c:v>
                </c:pt>
                <c:pt idx="335">
                  <c:v>35499</c:v>
                </c:pt>
                <c:pt idx="336">
                  <c:v>35500</c:v>
                </c:pt>
                <c:pt idx="337">
                  <c:v>35501</c:v>
                </c:pt>
                <c:pt idx="338">
                  <c:v>35502</c:v>
                </c:pt>
                <c:pt idx="339">
                  <c:v>35503</c:v>
                </c:pt>
                <c:pt idx="340">
                  <c:v>35506</c:v>
                </c:pt>
                <c:pt idx="341">
                  <c:v>35507</c:v>
                </c:pt>
                <c:pt idx="342">
                  <c:v>35508</c:v>
                </c:pt>
                <c:pt idx="343">
                  <c:v>35509</c:v>
                </c:pt>
                <c:pt idx="344">
                  <c:v>35510</c:v>
                </c:pt>
                <c:pt idx="345">
                  <c:v>35513</c:v>
                </c:pt>
                <c:pt idx="346">
                  <c:v>35514</c:v>
                </c:pt>
                <c:pt idx="347">
                  <c:v>35515</c:v>
                </c:pt>
                <c:pt idx="348">
                  <c:v>35516</c:v>
                </c:pt>
                <c:pt idx="349">
                  <c:v>35517</c:v>
                </c:pt>
                <c:pt idx="350">
                  <c:v>35520</c:v>
                </c:pt>
                <c:pt idx="351">
                  <c:v>35521</c:v>
                </c:pt>
                <c:pt idx="352">
                  <c:v>35522</c:v>
                </c:pt>
                <c:pt idx="353">
                  <c:v>35523</c:v>
                </c:pt>
                <c:pt idx="354">
                  <c:v>35524</c:v>
                </c:pt>
                <c:pt idx="355">
                  <c:v>35527</c:v>
                </c:pt>
                <c:pt idx="356">
                  <c:v>35528</c:v>
                </c:pt>
                <c:pt idx="357">
                  <c:v>35529</c:v>
                </c:pt>
                <c:pt idx="358">
                  <c:v>35530</c:v>
                </c:pt>
                <c:pt idx="359">
                  <c:v>35531</c:v>
                </c:pt>
                <c:pt idx="360">
                  <c:v>35534</c:v>
                </c:pt>
                <c:pt idx="361">
                  <c:v>35535</c:v>
                </c:pt>
                <c:pt idx="362">
                  <c:v>35536</c:v>
                </c:pt>
                <c:pt idx="363">
                  <c:v>35537</c:v>
                </c:pt>
                <c:pt idx="364">
                  <c:v>35538</c:v>
                </c:pt>
                <c:pt idx="365">
                  <c:v>35541</c:v>
                </c:pt>
                <c:pt idx="366">
                  <c:v>35542</c:v>
                </c:pt>
                <c:pt idx="367">
                  <c:v>35543</c:v>
                </c:pt>
                <c:pt idx="368">
                  <c:v>35544</c:v>
                </c:pt>
                <c:pt idx="369">
                  <c:v>35545</c:v>
                </c:pt>
                <c:pt idx="370">
                  <c:v>35548</c:v>
                </c:pt>
                <c:pt idx="371">
                  <c:v>35549</c:v>
                </c:pt>
                <c:pt idx="372">
                  <c:v>35550</c:v>
                </c:pt>
                <c:pt idx="373">
                  <c:v>35551</c:v>
                </c:pt>
                <c:pt idx="374">
                  <c:v>35552</c:v>
                </c:pt>
                <c:pt idx="375">
                  <c:v>35555</c:v>
                </c:pt>
                <c:pt idx="376">
                  <c:v>35556</c:v>
                </c:pt>
                <c:pt idx="377">
                  <c:v>35557</c:v>
                </c:pt>
                <c:pt idx="378">
                  <c:v>35558</c:v>
                </c:pt>
                <c:pt idx="379">
                  <c:v>35559</c:v>
                </c:pt>
                <c:pt idx="380">
                  <c:v>35562</c:v>
                </c:pt>
                <c:pt idx="381">
                  <c:v>35563</c:v>
                </c:pt>
                <c:pt idx="382">
                  <c:v>35564</c:v>
                </c:pt>
                <c:pt idx="383">
                  <c:v>35565</c:v>
                </c:pt>
                <c:pt idx="384">
                  <c:v>35566</c:v>
                </c:pt>
                <c:pt idx="385">
                  <c:v>35569</c:v>
                </c:pt>
                <c:pt idx="386">
                  <c:v>35570</c:v>
                </c:pt>
                <c:pt idx="387">
                  <c:v>35571</c:v>
                </c:pt>
                <c:pt idx="388">
                  <c:v>35572</c:v>
                </c:pt>
                <c:pt idx="389">
                  <c:v>35573</c:v>
                </c:pt>
                <c:pt idx="390">
                  <c:v>35576</c:v>
                </c:pt>
                <c:pt idx="391">
                  <c:v>35577</c:v>
                </c:pt>
                <c:pt idx="392">
                  <c:v>35578</c:v>
                </c:pt>
                <c:pt idx="393">
                  <c:v>35579</c:v>
                </c:pt>
                <c:pt idx="394">
                  <c:v>35580</c:v>
                </c:pt>
                <c:pt idx="395">
                  <c:v>35583</c:v>
                </c:pt>
                <c:pt idx="396">
                  <c:v>35584</c:v>
                </c:pt>
                <c:pt idx="397">
                  <c:v>35585</c:v>
                </c:pt>
                <c:pt idx="398">
                  <c:v>35586</c:v>
                </c:pt>
                <c:pt idx="399">
                  <c:v>35587</c:v>
                </c:pt>
                <c:pt idx="400">
                  <c:v>35590</c:v>
                </c:pt>
                <c:pt idx="401">
                  <c:v>35591</c:v>
                </c:pt>
                <c:pt idx="402">
                  <c:v>35592</c:v>
                </c:pt>
                <c:pt idx="403">
                  <c:v>35593</c:v>
                </c:pt>
                <c:pt idx="404">
                  <c:v>35594</c:v>
                </c:pt>
                <c:pt idx="405">
                  <c:v>35597</c:v>
                </c:pt>
                <c:pt idx="406">
                  <c:v>35598</c:v>
                </c:pt>
                <c:pt idx="407">
                  <c:v>35599</c:v>
                </c:pt>
                <c:pt idx="408">
                  <c:v>35600</c:v>
                </c:pt>
                <c:pt idx="409">
                  <c:v>35601</c:v>
                </c:pt>
                <c:pt idx="410">
                  <c:v>35604</c:v>
                </c:pt>
                <c:pt idx="411">
                  <c:v>35605</c:v>
                </c:pt>
                <c:pt idx="412">
                  <c:v>35606</c:v>
                </c:pt>
                <c:pt idx="413">
                  <c:v>35607</c:v>
                </c:pt>
                <c:pt idx="414">
                  <c:v>35608</c:v>
                </c:pt>
                <c:pt idx="415">
                  <c:v>35611</c:v>
                </c:pt>
                <c:pt idx="416">
                  <c:v>35612</c:v>
                </c:pt>
                <c:pt idx="417">
                  <c:v>35613</c:v>
                </c:pt>
                <c:pt idx="418">
                  <c:v>35614</c:v>
                </c:pt>
                <c:pt idx="419">
                  <c:v>35615</c:v>
                </c:pt>
                <c:pt idx="420">
                  <c:v>35618</c:v>
                </c:pt>
                <c:pt idx="421">
                  <c:v>35619</c:v>
                </c:pt>
                <c:pt idx="422">
                  <c:v>35620</c:v>
                </c:pt>
                <c:pt idx="423">
                  <c:v>35621</c:v>
                </c:pt>
                <c:pt idx="424">
                  <c:v>35622</c:v>
                </c:pt>
                <c:pt idx="425">
                  <c:v>35625</c:v>
                </c:pt>
                <c:pt idx="426">
                  <c:v>35626</c:v>
                </c:pt>
                <c:pt idx="427">
                  <c:v>35627</c:v>
                </c:pt>
                <c:pt idx="428">
                  <c:v>35628</c:v>
                </c:pt>
                <c:pt idx="429">
                  <c:v>35629</c:v>
                </c:pt>
                <c:pt idx="430">
                  <c:v>35632</c:v>
                </c:pt>
                <c:pt idx="431">
                  <c:v>35633</c:v>
                </c:pt>
                <c:pt idx="432">
                  <c:v>35634</c:v>
                </c:pt>
                <c:pt idx="433">
                  <c:v>35635</c:v>
                </c:pt>
                <c:pt idx="434">
                  <c:v>35636</c:v>
                </c:pt>
                <c:pt idx="435">
                  <c:v>35639</c:v>
                </c:pt>
                <c:pt idx="436">
                  <c:v>35640</c:v>
                </c:pt>
                <c:pt idx="437">
                  <c:v>35641</c:v>
                </c:pt>
                <c:pt idx="438">
                  <c:v>35642</c:v>
                </c:pt>
                <c:pt idx="439">
                  <c:v>35643</c:v>
                </c:pt>
                <c:pt idx="440">
                  <c:v>35646</c:v>
                </c:pt>
                <c:pt idx="441">
                  <c:v>35647</c:v>
                </c:pt>
                <c:pt idx="442">
                  <c:v>35648</c:v>
                </c:pt>
                <c:pt idx="443">
                  <c:v>35649</c:v>
                </c:pt>
                <c:pt idx="444">
                  <c:v>35650</c:v>
                </c:pt>
                <c:pt idx="445">
                  <c:v>35653</c:v>
                </c:pt>
                <c:pt idx="446">
                  <c:v>35654</c:v>
                </c:pt>
                <c:pt idx="447">
                  <c:v>35655</c:v>
                </c:pt>
                <c:pt idx="448">
                  <c:v>35656</c:v>
                </c:pt>
                <c:pt idx="449">
                  <c:v>35657</c:v>
                </c:pt>
                <c:pt idx="450">
                  <c:v>35660</c:v>
                </c:pt>
                <c:pt idx="451">
                  <c:v>35661</c:v>
                </c:pt>
                <c:pt idx="452">
                  <c:v>35662</c:v>
                </c:pt>
                <c:pt idx="453">
                  <c:v>35663</c:v>
                </c:pt>
                <c:pt idx="454">
                  <c:v>35664</c:v>
                </c:pt>
                <c:pt idx="455">
                  <c:v>35667</c:v>
                </c:pt>
                <c:pt idx="456">
                  <c:v>35668</c:v>
                </c:pt>
                <c:pt idx="457">
                  <c:v>35669</c:v>
                </c:pt>
                <c:pt idx="458">
                  <c:v>35670</c:v>
                </c:pt>
                <c:pt idx="459">
                  <c:v>35671</c:v>
                </c:pt>
                <c:pt idx="460">
                  <c:v>35674</c:v>
                </c:pt>
                <c:pt idx="461">
                  <c:v>35675</c:v>
                </c:pt>
                <c:pt idx="462">
                  <c:v>35676</c:v>
                </c:pt>
                <c:pt idx="463">
                  <c:v>35677</c:v>
                </c:pt>
                <c:pt idx="464">
                  <c:v>35678</c:v>
                </c:pt>
                <c:pt idx="465">
                  <c:v>35681</c:v>
                </c:pt>
                <c:pt idx="466">
                  <c:v>35682</c:v>
                </c:pt>
                <c:pt idx="467">
                  <c:v>35683</c:v>
                </c:pt>
                <c:pt idx="468">
                  <c:v>35684</c:v>
                </c:pt>
                <c:pt idx="469">
                  <c:v>35685</c:v>
                </c:pt>
                <c:pt idx="470">
                  <c:v>35688</c:v>
                </c:pt>
                <c:pt idx="471">
                  <c:v>35689</c:v>
                </c:pt>
                <c:pt idx="472">
                  <c:v>35690</c:v>
                </c:pt>
                <c:pt idx="473">
                  <c:v>35691</c:v>
                </c:pt>
                <c:pt idx="474">
                  <c:v>35692</c:v>
                </c:pt>
                <c:pt idx="475">
                  <c:v>35695</c:v>
                </c:pt>
                <c:pt idx="476">
                  <c:v>35696</c:v>
                </c:pt>
                <c:pt idx="477">
                  <c:v>35697</c:v>
                </c:pt>
                <c:pt idx="478">
                  <c:v>35698</c:v>
                </c:pt>
                <c:pt idx="479">
                  <c:v>35699</c:v>
                </c:pt>
                <c:pt idx="480">
                  <c:v>35702</c:v>
                </c:pt>
                <c:pt idx="481">
                  <c:v>35703</c:v>
                </c:pt>
                <c:pt idx="482">
                  <c:v>35704</c:v>
                </c:pt>
                <c:pt idx="483">
                  <c:v>35705</c:v>
                </c:pt>
                <c:pt idx="484">
                  <c:v>35706</c:v>
                </c:pt>
                <c:pt idx="485">
                  <c:v>35709</c:v>
                </c:pt>
                <c:pt idx="486">
                  <c:v>35710</c:v>
                </c:pt>
                <c:pt idx="487">
                  <c:v>35711</c:v>
                </c:pt>
                <c:pt idx="488">
                  <c:v>35712</c:v>
                </c:pt>
                <c:pt idx="489">
                  <c:v>35713</c:v>
                </c:pt>
                <c:pt idx="490">
                  <c:v>35716</c:v>
                </c:pt>
                <c:pt idx="491">
                  <c:v>35717</c:v>
                </c:pt>
                <c:pt idx="492">
                  <c:v>35718</c:v>
                </c:pt>
                <c:pt idx="493">
                  <c:v>35719</c:v>
                </c:pt>
                <c:pt idx="494">
                  <c:v>35720</c:v>
                </c:pt>
                <c:pt idx="495">
                  <c:v>35723</c:v>
                </c:pt>
                <c:pt idx="496">
                  <c:v>35724</c:v>
                </c:pt>
                <c:pt idx="497">
                  <c:v>35725</c:v>
                </c:pt>
                <c:pt idx="498">
                  <c:v>35726</c:v>
                </c:pt>
                <c:pt idx="499">
                  <c:v>35727</c:v>
                </c:pt>
                <c:pt idx="500">
                  <c:v>35730</c:v>
                </c:pt>
                <c:pt idx="501">
                  <c:v>35731</c:v>
                </c:pt>
                <c:pt idx="502">
                  <c:v>35732</c:v>
                </c:pt>
                <c:pt idx="503">
                  <c:v>35733</c:v>
                </c:pt>
                <c:pt idx="504">
                  <c:v>35734</c:v>
                </c:pt>
                <c:pt idx="505">
                  <c:v>35737</c:v>
                </c:pt>
                <c:pt idx="506">
                  <c:v>35738</c:v>
                </c:pt>
                <c:pt idx="507">
                  <c:v>35739</c:v>
                </c:pt>
                <c:pt idx="508">
                  <c:v>35740</c:v>
                </c:pt>
                <c:pt idx="509">
                  <c:v>35741</c:v>
                </c:pt>
                <c:pt idx="510">
                  <c:v>35744</c:v>
                </c:pt>
                <c:pt idx="511">
                  <c:v>35745</c:v>
                </c:pt>
                <c:pt idx="512">
                  <c:v>35746</c:v>
                </c:pt>
                <c:pt idx="513">
                  <c:v>35747</c:v>
                </c:pt>
                <c:pt idx="514">
                  <c:v>35748</c:v>
                </c:pt>
                <c:pt idx="515">
                  <c:v>35751</c:v>
                </c:pt>
                <c:pt idx="516">
                  <c:v>35752</c:v>
                </c:pt>
                <c:pt idx="517">
                  <c:v>35753</c:v>
                </c:pt>
                <c:pt idx="518">
                  <c:v>35754</c:v>
                </c:pt>
                <c:pt idx="519">
                  <c:v>35755</c:v>
                </c:pt>
                <c:pt idx="520">
                  <c:v>35758</c:v>
                </c:pt>
                <c:pt idx="521">
                  <c:v>35759</c:v>
                </c:pt>
                <c:pt idx="522">
                  <c:v>35760</c:v>
                </c:pt>
                <c:pt idx="523">
                  <c:v>35761</c:v>
                </c:pt>
                <c:pt idx="524">
                  <c:v>35762</c:v>
                </c:pt>
                <c:pt idx="525">
                  <c:v>35765</c:v>
                </c:pt>
                <c:pt idx="526">
                  <c:v>35766</c:v>
                </c:pt>
                <c:pt idx="527">
                  <c:v>35767</c:v>
                </c:pt>
                <c:pt idx="528">
                  <c:v>35768</c:v>
                </c:pt>
                <c:pt idx="529">
                  <c:v>35769</c:v>
                </c:pt>
                <c:pt idx="530">
                  <c:v>35772</c:v>
                </c:pt>
                <c:pt idx="531">
                  <c:v>35773</c:v>
                </c:pt>
                <c:pt idx="532">
                  <c:v>35774</c:v>
                </c:pt>
                <c:pt idx="533">
                  <c:v>35775</c:v>
                </c:pt>
                <c:pt idx="534">
                  <c:v>35776</c:v>
                </c:pt>
                <c:pt idx="535">
                  <c:v>35779</c:v>
                </c:pt>
                <c:pt idx="536">
                  <c:v>35780</c:v>
                </c:pt>
                <c:pt idx="537">
                  <c:v>35781</c:v>
                </c:pt>
                <c:pt idx="538">
                  <c:v>35782</c:v>
                </c:pt>
                <c:pt idx="539">
                  <c:v>35783</c:v>
                </c:pt>
                <c:pt idx="540">
                  <c:v>35786</c:v>
                </c:pt>
                <c:pt idx="541">
                  <c:v>35787</c:v>
                </c:pt>
                <c:pt idx="542">
                  <c:v>35788</c:v>
                </c:pt>
                <c:pt idx="543">
                  <c:v>35789</c:v>
                </c:pt>
                <c:pt idx="544">
                  <c:v>35790</c:v>
                </c:pt>
                <c:pt idx="545">
                  <c:v>35793</c:v>
                </c:pt>
                <c:pt idx="546">
                  <c:v>35794</c:v>
                </c:pt>
                <c:pt idx="547">
                  <c:v>35795</c:v>
                </c:pt>
                <c:pt idx="548">
                  <c:v>35796</c:v>
                </c:pt>
                <c:pt idx="549">
                  <c:v>35797</c:v>
                </c:pt>
                <c:pt idx="550">
                  <c:v>35800</c:v>
                </c:pt>
                <c:pt idx="551">
                  <c:v>35801</c:v>
                </c:pt>
                <c:pt idx="552">
                  <c:v>35802</c:v>
                </c:pt>
                <c:pt idx="553">
                  <c:v>35803</c:v>
                </c:pt>
                <c:pt idx="554">
                  <c:v>35804</c:v>
                </c:pt>
                <c:pt idx="555">
                  <c:v>35807</c:v>
                </c:pt>
                <c:pt idx="556">
                  <c:v>35808</c:v>
                </c:pt>
                <c:pt idx="557">
                  <c:v>35809</c:v>
                </c:pt>
                <c:pt idx="558">
                  <c:v>35810</c:v>
                </c:pt>
                <c:pt idx="559">
                  <c:v>35811</c:v>
                </c:pt>
                <c:pt idx="560">
                  <c:v>35814</c:v>
                </c:pt>
                <c:pt idx="561">
                  <c:v>35815</c:v>
                </c:pt>
                <c:pt idx="562">
                  <c:v>35816</c:v>
                </c:pt>
                <c:pt idx="563">
                  <c:v>35817</c:v>
                </c:pt>
                <c:pt idx="564">
                  <c:v>35818</c:v>
                </c:pt>
                <c:pt idx="565">
                  <c:v>35821</c:v>
                </c:pt>
                <c:pt idx="566">
                  <c:v>35822</c:v>
                </c:pt>
                <c:pt idx="567">
                  <c:v>35823</c:v>
                </c:pt>
                <c:pt idx="568">
                  <c:v>35824</c:v>
                </c:pt>
                <c:pt idx="569">
                  <c:v>35825</c:v>
                </c:pt>
                <c:pt idx="570">
                  <c:v>35828</c:v>
                </c:pt>
                <c:pt idx="571">
                  <c:v>35829</c:v>
                </c:pt>
                <c:pt idx="572">
                  <c:v>35830</c:v>
                </c:pt>
                <c:pt idx="573">
                  <c:v>35831</c:v>
                </c:pt>
                <c:pt idx="574">
                  <c:v>35832</c:v>
                </c:pt>
                <c:pt idx="575">
                  <c:v>35835</c:v>
                </c:pt>
                <c:pt idx="576">
                  <c:v>35836</c:v>
                </c:pt>
                <c:pt idx="577">
                  <c:v>35837</c:v>
                </c:pt>
                <c:pt idx="578">
                  <c:v>35838</c:v>
                </c:pt>
                <c:pt idx="579">
                  <c:v>35839</c:v>
                </c:pt>
                <c:pt idx="580">
                  <c:v>35842</c:v>
                </c:pt>
                <c:pt idx="581">
                  <c:v>35843</c:v>
                </c:pt>
                <c:pt idx="582">
                  <c:v>35844</c:v>
                </c:pt>
                <c:pt idx="583">
                  <c:v>35845</c:v>
                </c:pt>
                <c:pt idx="584">
                  <c:v>35846</c:v>
                </c:pt>
                <c:pt idx="585">
                  <c:v>35849</c:v>
                </c:pt>
                <c:pt idx="586">
                  <c:v>35850</c:v>
                </c:pt>
                <c:pt idx="587">
                  <c:v>35851</c:v>
                </c:pt>
                <c:pt idx="588">
                  <c:v>35852</c:v>
                </c:pt>
                <c:pt idx="589">
                  <c:v>35853</c:v>
                </c:pt>
                <c:pt idx="590">
                  <c:v>35856</c:v>
                </c:pt>
                <c:pt idx="591">
                  <c:v>35857</c:v>
                </c:pt>
                <c:pt idx="592">
                  <c:v>35858</c:v>
                </c:pt>
                <c:pt idx="593">
                  <c:v>35859</c:v>
                </c:pt>
                <c:pt idx="594">
                  <c:v>35860</c:v>
                </c:pt>
                <c:pt idx="595">
                  <c:v>35863</c:v>
                </c:pt>
                <c:pt idx="596">
                  <c:v>35864</c:v>
                </c:pt>
                <c:pt idx="597">
                  <c:v>35865</c:v>
                </c:pt>
                <c:pt idx="598">
                  <c:v>35866</c:v>
                </c:pt>
                <c:pt idx="599">
                  <c:v>35867</c:v>
                </c:pt>
                <c:pt idx="600">
                  <c:v>35870</c:v>
                </c:pt>
                <c:pt idx="601">
                  <c:v>35871</c:v>
                </c:pt>
                <c:pt idx="602">
                  <c:v>35872</c:v>
                </c:pt>
                <c:pt idx="603">
                  <c:v>35873</c:v>
                </c:pt>
                <c:pt idx="604">
                  <c:v>35874</c:v>
                </c:pt>
                <c:pt idx="605">
                  <c:v>35877</c:v>
                </c:pt>
                <c:pt idx="606">
                  <c:v>35878</c:v>
                </c:pt>
                <c:pt idx="607">
                  <c:v>35879</c:v>
                </c:pt>
                <c:pt idx="608">
                  <c:v>35880</c:v>
                </c:pt>
                <c:pt idx="609">
                  <c:v>35881</c:v>
                </c:pt>
                <c:pt idx="610">
                  <c:v>35884</c:v>
                </c:pt>
                <c:pt idx="611">
                  <c:v>35885</c:v>
                </c:pt>
                <c:pt idx="612">
                  <c:v>35886</c:v>
                </c:pt>
                <c:pt idx="613">
                  <c:v>35887</c:v>
                </c:pt>
                <c:pt idx="614">
                  <c:v>35888</c:v>
                </c:pt>
                <c:pt idx="615">
                  <c:v>35891</c:v>
                </c:pt>
                <c:pt idx="616">
                  <c:v>35892</c:v>
                </c:pt>
                <c:pt idx="617">
                  <c:v>35893</c:v>
                </c:pt>
                <c:pt idx="618">
                  <c:v>35894</c:v>
                </c:pt>
                <c:pt idx="619">
                  <c:v>35895</c:v>
                </c:pt>
                <c:pt idx="620">
                  <c:v>35898</c:v>
                </c:pt>
                <c:pt idx="621">
                  <c:v>35899</c:v>
                </c:pt>
                <c:pt idx="622">
                  <c:v>35900</c:v>
                </c:pt>
                <c:pt idx="623">
                  <c:v>35901</c:v>
                </c:pt>
                <c:pt idx="624">
                  <c:v>35902</c:v>
                </c:pt>
                <c:pt idx="625">
                  <c:v>35905</c:v>
                </c:pt>
                <c:pt idx="626">
                  <c:v>35906</c:v>
                </c:pt>
                <c:pt idx="627">
                  <c:v>35907</c:v>
                </c:pt>
                <c:pt idx="628">
                  <c:v>35908</c:v>
                </c:pt>
                <c:pt idx="629">
                  <c:v>35909</c:v>
                </c:pt>
                <c:pt idx="630">
                  <c:v>35912</c:v>
                </c:pt>
                <c:pt idx="631">
                  <c:v>35913</c:v>
                </c:pt>
                <c:pt idx="632">
                  <c:v>35914</c:v>
                </c:pt>
                <c:pt idx="633">
                  <c:v>35915</c:v>
                </c:pt>
                <c:pt idx="634">
                  <c:v>35916</c:v>
                </c:pt>
                <c:pt idx="635">
                  <c:v>35919</c:v>
                </c:pt>
                <c:pt idx="636">
                  <c:v>35920</c:v>
                </c:pt>
                <c:pt idx="637">
                  <c:v>35921</c:v>
                </c:pt>
                <c:pt idx="638">
                  <c:v>35922</c:v>
                </c:pt>
                <c:pt idx="639">
                  <c:v>35923</c:v>
                </c:pt>
                <c:pt idx="640">
                  <c:v>35926</c:v>
                </c:pt>
                <c:pt idx="641">
                  <c:v>35927</c:v>
                </c:pt>
                <c:pt idx="642">
                  <c:v>35928</c:v>
                </c:pt>
                <c:pt idx="643">
                  <c:v>35929</c:v>
                </c:pt>
                <c:pt idx="644">
                  <c:v>35930</c:v>
                </c:pt>
                <c:pt idx="645">
                  <c:v>35933</c:v>
                </c:pt>
                <c:pt idx="646">
                  <c:v>35934</c:v>
                </c:pt>
                <c:pt idx="647">
                  <c:v>35935</c:v>
                </c:pt>
                <c:pt idx="648">
                  <c:v>35936</c:v>
                </c:pt>
                <c:pt idx="649">
                  <c:v>35937</c:v>
                </c:pt>
                <c:pt idx="650">
                  <c:v>35940</c:v>
                </c:pt>
                <c:pt idx="651">
                  <c:v>35941</c:v>
                </c:pt>
                <c:pt idx="652">
                  <c:v>35942</c:v>
                </c:pt>
                <c:pt idx="653">
                  <c:v>35943</c:v>
                </c:pt>
                <c:pt idx="654">
                  <c:v>35944</c:v>
                </c:pt>
                <c:pt idx="655">
                  <c:v>35947</c:v>
                </c:pt>
                <c:pt idx="656">
                  <c:v>35948</c:v>
                </c:pt>
                <c:pt idx="657">
                  <c:v>35949</c:v>
                </c:pt>
                <c:pt idx="658">
                  <c:v>35950</c:v>
                </c:pt>
                <c:pt idx="659">
                  <c:v>35951</c:v>
                </c:pt>
                <c:pt idx="660">
                  <c:v>35954</c:v>
                </c:pt>
                <c:pt idx="661">
                  <c:v>35955</c:v>
                </c:pt>
                <c:pt idx="662">
                  <c:v>35956</c:v>
                </c:pt>
                <c:pt idx="663">
                  <c:v>35957</c:v>
                </c:pt>
                <c:pt idx="664">
                  <c:v>35958</c:v>
                </c:pt>
                <c:pt idx="665">
                  <c:v>35961</c:v>
                </c:pt>
                <c:pt idx="666">
                  <c:v>35962</c:v>
                </c:pt>
                <c:pt idx="667">
                  <c:v>35963</c:v>
                </c:pt>
                <c:pt idx="668">
                  <c:v>35964</c:v>
                </c:pt>
                <c:pt idx="669">
                  <c:v>35965</c:v>
                </c:pt>
                <c:pt idx="670">
                  <c:v>35968</c:v>
                </c:pt>
                <c:pt idx="671">
                  <c:v>35969</c:v>
                </c:pt>
                <c:pt idx="672">
                  <c:v>35970</c:v>
                </c:pt>
                <c:pt idx="673">
                  <c:v>35971</c:v>
                </c:pt>
                <c:pt idx="674">
                  <c:v>35972</c:v>
                </c:pt>
                <c:pt idx="675">
                  <c:v>35975</c:v>
                </c:pt>
                <c:pt idx="676">
                  <c:v>35976</c:v>
                </c:pt>
                <c:pt idx="677">
                  <c:v>35977</c:v>
                </c:pt>
                <c:pt idx="678">
                  <c:v>35978</c:v>
                </c:pt>
                <c:pt idx="679">
                  <c:v>35979</c:v>
                </c:pt>
                <c:pt idx="680">
                  <c:v>35982</c:v>
                </c:pt>
                <c:pt idx="681">
                  <c:v>35983</c:v>
                </c:pt>
                <c:pt idx="682">
                  <c:v>35984</c:v>
                </c:pt>
                <c:pt idx="683">
                  <c:v>35985</c:v>
                </c:pt>
                <c:pt idx="684">
                  <c:v>35986</c:v>
                </c:pt>
                <c:pt idx="685">
                  <c:v>35989</c:v>
                </c:pt>
                <c:pt idx="686">
                  <c:v>35990</c:v>
                </c:pt>
                <c:pt idx="687">
                  <c:v>35991</c:v>
                </c:pt>
                <c:pt idx="688">
                  <c:v>35992</c:v>
                </c:pt>
                <c:pt idx="689">
                  <c:v>35993</c:v>
                </c:pt>
                <c:pt idx="690">
                  <c:v>35996</c:v>
                </c:pt>
                <c:pt idx="691">
                  <c:v>35997</c:v>
                </c:pt>
                <c:pt idx="692">
                  <c:v>35998</c:v>
                </c:pt>
                <c:pt idx="693">
                  <c:v>35999</c:v>
                </c:pt>
                <c:pt idx="694">
                  <c:v>36000</c:v>
                </c:pt>
                <c:pt idx="695">
                  <c:v>36003</c:v>
                </c:pt>
                <c:pt idx="696">
                  <c:v>36004</c:v>
                </c:pt>
                <c:pt idx="697">
                  <c:v>36005</c:v>
                </c:pt>
                <c:pt idx="698">
                  <c:v>36006</c:v>
                </c:pt>
                <c:pt idx="699">
                  <c:v>36007</c:v>
                </c:pt>
                <c:pt idx="700">
                  <c:v>36010</c:v>
                </c:pt>
                <c:pt idx="701">
                  <c:v>36011</c:v>
                </c:pt>
                <c:pt idx="702">
                  <c:v>36012</c:v>
                </c:pt>
                <c:pt idx="703">
                  <c:v>36013</c:v>
                </c:pt>
                <c:pt idx="704">
                  <c:v>36014</c:v>
                </c:pt>
                <c:pt idx="705">
                  <c:v>36017</c:v>
                </c:pt>
                <c:pt idx="706">
                  <c:v>36018</c:v>
                </c:pt>
                <c:pt idx="707">
                  <c:v>36019</c:v>
                </c:pt>
                <c:pt idx="708">
                  <c:v>36020</c:v>
                </c:pt>
                <c:pt idx="709">
                  <c:v>36021</c:v>
                </c:pt>
                <c:pt idx="710">
                  <c:v>36024</c:v>
                </c:pt>
                <c:pt idx="711">
                  <c:v>36025</c:v>
                </c:pt>
                <c:pt idx="712">
                  <c:v>36026</c:v>
                </c:pt>
                <c:pt idx="713">
                  <c:v>36027</c:v>
                </c:pt>
                <c:pt idx="714">
                  <c:v>36028</c:v>
                </c:pt>
                <c:pt idx="715">
                  <c:v>36031</c:v>
                </c:pt>
                <c:pt idx="716">
                  <c:v>36032</c:v>
                </c:pt>
                <c:pt idx="717">
                  <c:v>36033</c:v>
                </c:pt>
                <c:pt idx="718">
                  <c:v>36034</c:v>
                </c:pt>
                <c:pt idx="719">
                  <c:v>36035</c:v>
                </c:pt>
                <c:pt idx="720">
                  <c:v>36038</c:v>
                </c:pt>
                <c:pt idx="721">
                  <c:v>36039</c:v>
                </c:pt>
                <c:pt idx="722">
                  <c:v>36040</c:v>
                </c:pt>
                <c:pt idx="723">
                  <c:v>36041</c:v>
                </c:pt>
                <c:pt idx="724">
                  <c:v>36042</c:v>
                </c:pt>
                <c:pt idx="725">
                  <c:v>36045</c:v>
                </c:pt>
                <c:pt idx="726">
                  <c:v>36046</c:v>
                </c:pt>
                <c:pt idx="727">
                  <c:v>36047</c:v>
                </c:pt>
                <c:pt idx="728">
                  <c:v>36048</c:v>
                </c:pt>
                <c:pt idx="729">
                  <c:v>36049</c:v>
                </c:pt>
                <c:pt idx="730">
                  <c:v>36052</c:v>
                </c:pt>
                <c:pt idx="731">
                  <c:v>36053</c:v>
                </c:pt>
                <c:pt idx="732">
                  <c:v>36054</c:v>
                </c:pt>
                <c:pt idx="733">
                  <c:v>36055</c:v>
                </c:pt>
                <c:pt idx="734">
                  <c:v>36056</c:v>
                </c:pt>
                <c:pt idx="735">
                  <c:v>36059</c:v>
                </c:pt>
                <c:pt idx="736">
                  <c:v>36060</c:v>
                </c:pt>
                <c:pt idx="737">
                  <c:v>36061</c:v>
                </c:pt>
                <c:pt idx="738">
                  <c:v>36062</c:v>
                </c:pt>
                <c:pt idx="739">
                  <c:v>36063</c:v>
                </c:pt>
                <c:pt idx="740">
                  <c:v>36066</c:v>
                </c:pt>
                <c:pt idx="741">
                  <c:v>36067</c:v>
                </c:pt>
                <c:pt idx="742">
                  <c:v>36068</c:v>
                </c:pt>
                <c:pt idx="743">
                  <c:v>36069</c:v>
                </c:pt>
                <c:pt idx="744">
                  <c:v>36070</c:v>
                </c:pt>
                <c:pt idx="745">
                  <c:v>36073</c:v>
                </c:pt>
                <c:pt idx="746">
                  <c:v>36074</c:v>
                </c:pt>
                <c:pt idx="747">
                  <c:v>36075</c:v>
                </c:pt>
                <c:pt idx="748">
                  <c:v>36076</c:v>
                </c:pt>
                <c:pt idx="749">
                  <c:v>36077</c:v>
                </c:pt>
                <c:pt idx="750">
                  <c:v>36080</c:v>
                </c:pt>
                <c:pt idx="751">
                  <c:v>36081</c:v>
                </c:pt>
                <c:pt idx="752">
                  <c:v>36082</c:v>
                </c:pt>
                <c:pt idx="753">
                  <c:v>36083</c:v>
                </c:pt>
                <c:pt idx="754">
                  <c:v>36084</c:v>
                </c:pt>
                <c:pt idx="755">
                  <c:v>36087</c:v>
                </c:pt>
                <c:pt idx="756">
                  <c:v>36088</c:v>
                </c:pt>
                <c:pt idx="757">
                  <c:v>36089</c:v>
                </c:pt>
                <c:pt idx="758">
                  <c:v>36090</c:v>
                </c:pt>
                <c:pt idx="759">
                  <c:v>36091</c:v>
                </c:pt>
                <c:pt idx="760">
                  <c:v>36094</c:v>
                </c:pt>
                <c:pt idx="761">
                  <c:v>36095</c:v>
                </c:pt>
                <c:pt idx="762">
                  <c:v>36096</c:v>
                </c:pt>
                <c:pt idx="763">
                  <c:v>36097</c:v>
                </c:pt>
                <c:pt idx="764">
                  <c:v>36098</c:v>
                </c:pt>
                <c:pt idx="765">
                  <c:v>36101</c:v>
                </c:pt>
                <c:pt idx="766">
                  <c:v>36102</c:v>
                </c:pt>
                <c:pt idx="767">
                  <c:v>36103</c:v>
                </c:pt>
                <c:pt idx="768">
                  <c:v>36104</c:v>
                </c:pt>
                <c:pt idx="769">
                  <c:v>36105</c:v>
                </c:pt>
                <c:pt idx="770">
                  <c:v>36108</c:v>
                </c:pt>
                <c:pt idx="771">
                  <c:v>36109</c:v>
                </c:pt>
                <c:pt idx="772">
                  <c:v>36110</c:v>
                </c:pt>
                <c:pt idx="773">
                  <c:v>36111</c:v>
                </c:pt>
                <c:pt idx="774">
                  <c:v>36112</c:v>
                </c:pt>
                <c:pt idx="775">
                  <c:v>36115</c:v>
                </c:pt>
                <c:pt idx="776">
                  <c:v>36116</c:v>
                </c:pt>
                <c:pt idx="777">
                  <c:v>36117</c:v>
                </c:pt>
                <c:pt idx="778">
                  <c:v>36118</c:v>
                </c:pt>
                <c:pt idx="779">
                  <c:v>36119</c:v>
                </c:pt>
                <c:pt idx="780">
                  <c:v>36122</c:v>
                </c:pt>
                <c:pt idx="781">
                  <c:v>36123</c:v>
                </c:pt>
                <c:pt idx="782">
                  <c:v>36124</c:v>
                </c:pt>
                <c:pt idx="783">
                  <c:v>36125</c:v>
                </c:pt>
                <c:pt idx="784">
                  <c:v>36126</c:v>
                </c:pt>
                <c:pt idx="785">
                  <c:v>36129</c:v>
                </c:pt>
                <c:pt idx="786">
                  <c:v>36130</c:v>
                </c:pt>
                <c:pt idx="787">
                  <c:v>36131</c:v>
                </c:pt>
                <c:pt idx="788">
                  <c:v>36132</c:v>
                </c:pt>
                <c:pt idx="789">
                  <c:v>36133</c:v>
                </c:pt>
                <c:pt idx="790">
                  <c:v>36136</c:v>
                </c:pt>
                <c:pt idx="791">
                  <c:v>36137</c:v>
                </c:pt>
                <c:pt idx="792">
                  <c:v>36138</c:v>
                </c:pt>
                <c:pt idx="793">
                  <c:v>36139</c:v>
                </c:pt>
                <c:pt idx="794">
                  <c:v>36140</c:v>
                </c:pt>
                <c:pt idx="795">
                  <c:v>36143</c:v>
                </c:pt>
                <c:pt idx="796">
                  <c:v>36144</c:v>
                </c:pt>
                <c:pt idx="797">
                  <c:v>36145</c:v>
                </c:pt>
                <c:pt idx="798">
                  <c:v>36146</c:v>
                </c:pt>
                <c:pt idx="799">
                  <c:v>36147</c:v>
                </c:pt>
                <c:pt idx="800">
                  <c:v>36150</c:v>
                </c:pt>
                <c:pt idx="801">
                  <c:v>36151</c:v>
                </c:pt>
                <c:pt idx="802">
                  <c:v>36152</c:v>
                </c:pt>
                <c:pt idx="803">
                  <c:v>36153</c:v>
                </c:pt>
                <c:pt idx="804">
                  <c:v>36154</c:v>
                </c:pt>
                <c:pt idx="805">
                  <c:v>36157</c:v>
                </c:pt>
                <c:pt idx="806">
                  <c:v>36158</c:v>
                </c:pt>
                <c:pt idx="807">
                  <c:v>36159</c:v>
                </c:pt>
                <c:pt idx="808">
                  <c:v>36160</c:v>
                </c:pt>
                <c:pt idx="809">
                  <c:v>36161</c:v>
                </c:pt>
                <c:pt idx="810">
                  <c:v>36164</c:v>
                </c:pt>
                <c:pt idx="811">
                  <c:v>36165</c:v>
                </c:pt>
                <c:pt idx="812">
                  <c:v>36166</c:v>
                </c:pt>
                <c:pt idx="813">
                  <c:v>36167</c:v>
                </c:pt>
                <c:pt idx="814">
                  <c:v>36168</c:v>
                </c:pt>
                <c:pt idx="815">
                  <c:v>36171</c:v>
                </c:pt>
                <c:pt idx="816">
                  <c:v>36172</c:v>
                </c:pt>
                <c:pt idx="817">
                  <c:v>36173</c:v>
                </c:pt>
                <c:pt idx="818">
                  <c:v>36174</c:v>
                </c:pt>
                <c:pt idx="819">
                  <c:v>36175</c:v>
                </c:pt>
                <c:pt idx="820">
                  <c:v>36178</c:v>
                </c:pt>
                <c:pt idx="821">
                  <c:v>36179</c:v>
                </c:pt>
                <c:pt idx="822">
                  <c:v>36180</c:v>
                </c:pt>
                <c:pt idx="823">
                  <c:v>36181</c:v>
                </c:pt>
                <c:pt idx="824">
                  <c:v>36182</c:v>
                </c:pt>
                <c:pt idx="825">
                  <c:v>36185</c:v>
                </c:pt>
                <c:pt idx="826">
                  <c:v>36186</c:v>
                </c:pt>
                <c:pt idx="827">
                  <c:v>36187</c:v>
                </c:pt>
                <c:pt idx="828">
                  <c:v>36188</c:v>
                </c:pt>
                <c:pt idx="829">
                  <c:v>36189</c:v>
                </c:pt>
                <c:pt idx="830">
                  <c:v>36192</c:v>
                </c:pt>
                <c:pt idx="831">
                  <c:v>36193</c:v>
                </c:pt>
                <c:pt idx="832">
                  <c:v>36194</c:v>
                </c:pt>
                <c:pt idx="833">
                  <c:v>36195</c:v>
                </c:pt>
                <c:pt idx="834">
                  <c:v>36196</c:v>
                </c:pt>
                <c:pt idx="835">
                  <c:v>36199</c:v>
                </c:pt>
                <c:pt idx="836">
                  <c:v>36200</c:v>
                </c:pt>
                <c:pt idx="837">
                  <c:v>36201</c:v>
                </c:pt>
                <c:pt idx="838">
                  <c:v>36202</c:v>
                </c:pt>
                <c:pt idx="839">
                  <c:v>36203</c:v>
                </c:pt>
                <c:pt idx="840">
                  <c:v>36206</c:v>
                </c:pt>
                <c:pt idx="841">
                  <c:v>36207</c:v>
                </c:pt>
                <c:pt idx="842">
                  <c:v>36208</c:v>
                </c:pt>
                <c:pt idx="843">
                  <c:v>36209</c:v>
                </c:pt>
                <c:pt idx="844">
                  <c:v>36210</c:v>
                </c:pt>
                <c:pt idx="845">
                  <c:v>36213</c:v>
                </c:pt>
                <c:pt idx="846">
                  <c:v>36214</c:v>
                </c:pt>
                <c:pt idx="847">
                  <c:v>36215</c:v>
                </c:pt>
                <c:pt idx="848">
                  <c:v>36216</c:v>
                </c:pt>
                <c:pt idx="849">
                  <c:v>36217</c:v>
                </c:pt>
                <c:pt idx="850">
                  <c:v>36220</c:v>
                </c:pt>
                <c:pt idx="851">
                  <c:v>36221</c:v>
                </c:pt>
                <c:pt idx="852">
                  <c:v>36222</c:v>
                </c:pt>
                <c:pt idx="853">
                  <c:v>36223</c:v>
                </c:pt>
                <c:pt idx="854">
                  <c:v>36224</c:v>
                </c:pt>
                <c:pt idx="855">
                  <c:v>36227</c:v>
                </c:pt>
                <c:pt idx="856">
                  <c:v>36228</c:v>
                </c:pt>
                <c:pt idx="857">
                  <c:v>36229</c:v>
                </c:pt>
                <c:pt idx="858">
                  <c:v>36230</c:v>
                </c:pt>
                <c:pt idx="859">
                  <c:v>36231</c:v>
                </c:pt>
                <c:pt idx="860">
                  <c:v>36234</c:v>
                </c:pt>
                <c:pt idx="861">
                  <c:v>36235</c:v>
                </c:pt>
                <c:pt idx="862">
                  <c:v>36236</c:v>
                </c:pt>
                <c:pt idx="863">
                  <c:v>36237</c:v>
                </c:pt>
                <c:pt idx="864">
                  <c:v>36238</c:v>
                </c:pt>
                <c:pt idx="865">
                  <c:v>36241</c:v>
                </c:pt>
                <c:pt idx="866">
                  <c:v>36242</c:v>
                </c:pt>
                <c:pt idx="867">
                  <c:v>36243</c:v>
                </c:pt>
                <c:pt idx="868">
                  <c:v>36244</c:v>
                </c:pt>
                <c:pt idx="869">
                  <c:v>36245</c:v>
                </c:pt>
                <c:pt idx="870">
                  <c:v>36248</c:v>
                </c:pt>
                <c:pt idx="871">
                  <c:v>36249</c:v>
                </c:pt>
                <c:pt idx="872">
                  <c:v>36250</c:v>
                </c:pt>
                <c:pt idx="873">
                  <c:v>36251</c:v>
                </c:pt>
                <c:pt idx="874">
                  <c:v>36252</c:v>
                </c:pt>
                <c:pt idx="875">
                  <c:v>36255</c:v>
                </c:pt>
                <c:pt idx="876">
                  <c:v>36256</c:v>
                </c:pt>
                <c:pt idx="877">
                  <c:v>36257</c:v>
                </c:pt>
                <c:pt idx="878">
                  <c:v>36258</c:v>
                </c:pt>
                <c:pt idx="879">
                  <c:v>36259</c:v>
                </c:pt>
                <c:pt idx="880">
                  <c:v>36262</c:v>
                </c:pt>
                <c:pt idx="881">
                  <c:v>36263</c:v>
                </c:pt>
                <c:pt idx="882">
                  <c:v>36264</c:v>
                </c:pt>
                <c:pt idx="883">
                  <c:v>36265</c:v>
                </c:pt>
                <c:pt idx="884">
                  <c:v>36266</c:v>
                </c:pt>
                <c:pt idx="885">
                  <c:v>36269</c:v>
                </c:pt>
                <c:pt idx="886">
                  <c:v>36270</c:v>
                </c:pt>
                <c:pt idx="887">
                  <c:v>36271</c:v>
                </c:pt>
                <c:pt idx="888">
                  <c:v>36272</c:v>
                </c:pt>
                <c:pt idx="889">
                  <c:v>36273</c:v>
                </c:pt>
                <c:pt idx="890">
                  <c:v>36276</c:v>
                </c:pt>
                <c:pt idx="891">
                  <c:v>36277</c:v>
                </c:pt>
                <c:pt idx="892">
                  <c:v>36278</c:v>
                </c:pt>
                <c:pt idx="893">
                  <c:v>36279</c:v>
                </c:pt>
                <c:pt idx="894">
                  <c:v>36280</c:v>
                </c:pt>
                <c:pt idx="895">
                  <c:v>36283</c:v>
                </c:pt>
                <c:pt idx="896">
                  <c:v>36284</c:v>
                </c:pt>
                <c:pt idx="897">
                  <c:v>36285</c:v>
                </c:pt>
                <c:pt idx="898">
                  <c:v>36286</c:v>
                </c:pt>
                <c:pt idx="899">
                  <c:v>36287</c:v>
                </c:pt>
                <c:pt idx="900">
                  <c:v>36290</c:v>
                </c:pt>
                <c:pt idx="901">
                  <c:v>36291</c:v>
                </c:pt>
                <c:pt idx="902">
                  <c:v>36292</c:v>
                </c:pt>
                <c:pt idx="903">
                  <c:v>36293</c:v>
                </c:pt>
                <c:pt idx="904">
                  <c:v>36294</c:v>
                </c:pt>
                <c:pt idx="905">
                  <c:v>36297</c:v>
                </c:pt>
                <c:pt idx="906">
                  <c:v>36298</c:v>
                </c:pt>
                <c:pt idx="907">
                  <c:v>36299</c:v>
                </c:pt>
                <c:pt idx="908">
                  <c:v>36300</c:v>
                </c:pt>
                <c:pt idx="909">
                  <c:v>36301</c:v>
                </c:pt>
                <c:pt idx="910">
                  <c:v>36304</c:v>
                </c:pt>
                <c:pt idx="911">
                  <c:v>36305</c:v>
                </c:pt>
                <c:pt idx="912">
                  <c:v>36306</c:v>
                </c:pt>
                <c:pt idx="913">
                  <c:v>36307</c:v>
                </c:pt>
                <c:pt idx="914">
                  <c:v>36308</c:v>
                </c:pt>
                <c:pt idx="915">
                  <c:v>36311</c:v>
                </c:pt>
                <c:pt idx="916">
                  <c:v>36312</c:v>
                </c:pt>
                <c:pt idx="917">
                  <c:v>36313</c:v>
                </c:pt>
                <c:pt idx="918">
                  <c:v>36314</c:v>
                </c:pt>
                <c:pt idx="919">
                  <c:v>36315</c:v>
                </c:pt>
                <c:pt idx="920">
                  <c:v>36318</c:v>
                </c:pt>
                <c:pt idx="921">
                  <c:v>36319</c:v>
                </c:pt>
                <c:pt idx="922">
                  <c:v>36320</c:v>
                </c:pt>
                <c:pt idx="923">
                  <c:v>36321</c:v>
                </c:pt>
                <c:pt idx="924">
                  <c:v>36322</c:v>
                </c:pt>
                <c:pt idx="925">
                  <c:v>36325</c:v>
                </c:pt>
                <c:pt idx="926">
                  <c:v>36326</c:v>
                </c:pt>
                <c:pt idx="927">
                  <c:v>36327</c:v>
                </c:pt>
                <c:pt idx="928">
                  <c:v>36328</c:v>
                </c:pt>
                <c:pt idx="929">
                  <c:v>36329</c:v>
                </c:pt>
                <c:pt idx="930">
                  <c:v>36332</c:v>
                </c:pt>
                <c:pt idx="931">
                  <c:v>36333</c:v>
                </c:pt>
                <c:pt idx="932">
                  <c:v>36334</c:v>
                </c:pt>
                <c:pt idx="933">
                  <c:v>36335</c:v>
                </c:pt>
                <c:pt idx="934">
                  <c:v>36336</c:v>
                </c:pt>
                <c:pt idx="935">
                  <c:v>36339</c:v>
                </c:pt>
                <c:pt idx="936">
                  <c:v>36340</c:v>
                </c:pt>
                <c:pt idx="937">
                  <c:v>36341</c:v>
                </c:pt>
                <c:pt idx="938">
                  <c:v>36342</c:v>
                </c:pt>
                <c:pt idx="939">
                  <c:v>36343</c:v>
                </c:pt>
                <c:pt idx="940">
                  <c:v>36346</c:v>
                </c:pt>
                <c:pt idx="941">
                  <c:v>36347</c:v>
                </c:pt>
                <c:pt idx="942">
                  <c:v>36348</c:v>
                </c:pt>
                <c:pt idx="943">
                  <c:v>36349</c:v>
                </c:pt>
                <c:pt idx="944">
                  <c:v>36350</c:v>
                </c:pt>
                <c:pt idx="945">
                  <c:v>36353</c:v>
                </c:pt>
                <c:pt idx="946">
                  <c:v>36354</c:v>
                </c:pt>
                <c:pt idx="947">
                  <c:v>36355</c:v>
                </c:pt>
                <c:pt idx="948">
                  <c:v>36356</c:v>
                </c:pt>
                <c:pt idx="949">
                  <c:v>36357</c:v>
                </c:pt>
                <c:pt idx="950">
                  <c:v>36360</c:v>
                </c:pt>
                <c:pt idx="951">
                  <c:v>36361</c:v>
                </c:pt>
                <c:pt idx="952">
                  <c:v>36362</c:v>
                </c:pt>
                <c:pt idx="953">
                  <c:v>36363</c:v>
                </c:pt>
                <c:pt idx="954">
                  <c:v>36364</c:v>
                </c:pt>
                <c:pt idx="955">
                  <c:v>36367</c:v>
                </c:pt>
                <c:pt idx="956">
                  <c:v>36368</c:v>
                </c:pt>
                <c:pt idx="957">
                  <c:v>36369</c:v>
                </c:pt>
                <c:pt idx="958">
                  <c:v>36370</c:v>
                </c:pt>
                <c:pt idx="959">
                  <c:v>36371</c:v>
                </c:pt>
                <c:pt idx="960">
                  <c:v>36374</c:v>
                </c:pt>
                <c:pt idx="961">
                  <c:v>36375</c:v>
                </c:pt>
                <c:pt idx="962">
                  <c:v>36376</c:v>
                </c:pt>
                <c:pt idx="963">
                  <c:v>36377</c:v>
                </c:pt>
                <c:pt idx="964">
                  <c:v>36378</c:v>
                </c:pt>
                <c:pt idx="965">
                  <c:v>36381</c:v>
                </c:pt>
                <c:pt idx="966">
                  <c:v>36382</c:v>
                </c:pt>
                <c:pt idx="967">
                  <c:v>36383</c:v>
                </c:pt>
                <c:pt idx="968">
                  <c:v>36384</c:v>
                </c:pt>
                <c:pt idx="969">
                  <c:v>36385</c:v>
                </c:pt>
                <c:pt idx="970">
                  <c:v>36388</c:v>
                </c:pt>
                <c:pt idx="971">
                  <c:v>36389</c:v>
                </c:pt>
                <c:pt idx="972">
                  <c:v>36390</c:v>
                </c:pt>
                <c:pt idx="973">
                  <c:v>36391</c:v>
                </c:pt>
                <c:pt idx="974">
                  <c:v>36392</c:v>
                </c:pt>
                <c:pt idx="975">
                  <c:v>36395</c:v>
                </c:pt>
                <c:pt idx="976">
                  <c:v>36396</c:v>
                </c:pt>
                <c:pt idx="977">
                  <c:v>36397</c:v>
                </c:pt>
                <c:pt idx="978">
                  <c:v>36398</c:v>
                </c:pt>
                <c:pt idx="979">
                  <c:v>36399</c:v>
                </c:pt>
                <c:pt idx="980">
                  <c:v>36402</c:v>
                </c:pt>
                <c:pt idx="981">
                  <c:v>36403</c:v>
                </c:pt>
                <c:pt idx="982">
                  <c:v>36404</c:v>
                </c:pt>
                <c:pt idx="983">
                  <c:v>36405</c:v>
                </c:pt>
                <c:pt idx="984">
                  <c:v>36406</c:v>
                </c:pt>
                <c:pt idx="985">
                  <c:v>36409</c:v>
                </c:pt>
                <c:pt idx="986">
                  <c:v>36410</c:v>
                </c:pt>
                <c:pt idx="987">
                  <c:v>36411</c:v>
                </c:pt>
                <c:pt idx="988">
                  <c:v>36412</c:v>
                </c:pt>
                <c:pt idx="989">
                  <c:v>36413</c:v>
                </c:pt>
                <c:pt idx="990">
                  <c:v>36416</c:v>
                </c:pt>
                <c:pt idx="991">
                  <c:v>36417</c:v>
                </c:pt>
                <c:pt idx="992">
                  <c:v>36418</c:v>
                </c:pt>
                <c:pt idx="993">
                  <c:v>36419</c:v>
                </c:pt>
                <c:pt idx="994">
                  <c:v>36420</c:v>
                </c:pt>
                <c:pt idx="995">
                  <c:v>36423</c:v>
                </c:pt>
                <c:pt idx="996">
                  <c:v>36424</c:v>
                </c:pt>
                <c:pt idx="997">
                  <c:v>36425</c:v>
                </c:pt>
                <c:pt idx="998">
                  <c:v>36426</c:v>
                </c:pt>
                <c:pt idx="999">
                  <c:v>36427</c:v>
                </c:pt>
                <c:pt idx="1000">
                  <c:v>36430</c:v>
                </c:pt>
                <c:pt idx="1001">
                  <c:v>36431</c:v>
                </c:pt>
                <c:pt idx="1002">
                  <c:v>36432</c:v>
                </c:pt>
                <c:pt idx="1003">
                  <c:v>36433</c:v>
                </c:pt>
                <c:pt idx="1004">
                  <c:v>36434</c:v>
                </c:pt>
                <c:pt idx="1005">
                  <c:v>36437</c:v>
                </c:pt>
                <c:pt idx="1006">
                  <c:v>36438</c:v>
                </c:pt>
                <c:pt idx="1007">
                  <c:v>36439</c:v>
                </c:pt>
                <c:pt idx="1008">
                  <c:v>36440</c:v>
                </c:pt>
                <c:pt idx="1009">
                  <c:v>36441</c:v>
                </c:pt>
                <c:pt idx="1010">
                  <c:v>36444</c:v>
                </c:pt>
                <c:pt idx="1011">
                  <c:v>36445</c:v>
                </c:pt>
                <c:pt idx="1012">
                  <c:v>36446</c:v>
                </c:pt>
                <c:pt idx="1013">
                  <c:v>36447</c:v>
                </c:pt>
                <c:pt idx="1014">
                  <c:v>36448</c:v>
                </c:pt>
                <c:pt idx="1015">
                  <c:v>36451</c:v>
                </c:pt>
                <c:pt idx="1016">
                  <c:v>36452</c:v>
                </c:pt>
                <c:pt idx="1017">
                  <c:v>36453</c:v>
                </c:pt>
                <c:pt idx="1018">
                  <c:v>36454</c:v>
                </c:pt>
                <c:pt idx="1019">
                  <c:v>36455</c:v>
                </c:pt>
                <c:pt idx="1020">
                  <c:v>36458</c:v>
                </c:pt>
                <c:pt idx="1021">
                  <c:v>36459</c:v>
                </c:pt>
                <c:pt idx="1022">
                  <c:v>36460</c:v>
                </c:pt>
                <c:pt idx="1023">
                  <c:v>36461</c:v>
                </c:pt>
                <c:pt idx="1024">
                  <c:v>36462</c:v>
                </c:pt>
                <c:pt idx="1025">
                  <c:v>36465</c:v>
                </c:pt>
                <c:pt idx="1026">
                  <c:v>36466</c:v>
                </c:pt>
                <c:pt idx="1027">
                  <c:v>36467</c:v>
                </c:pt>
                <c:pt idx="1028">
                  <c:v>36468</c:v>
                </c:pt>
                <c:pt idx="1029">
                  <c:v>36469</c:v>
                </c:pt>
                <c:pt idx="1030">
                  <c:v>36472</c:v>
                </c:pt>
                <c:pt idx="1031">
                  <c:v>36473</c:v>
                </c:pt>
                <c:pt idx="1032">
                  <c:v>36474</c:v>
                </c:pt>
                <c:pt idx="1033">
                  <c:v>36475</c:v>
                </c:pt>
                <c:pt idx="1034">
                  <c:v>36476</c:v>
                </c:pt>
                <c:pt idx="1035">
                  <c:v>36479</c:v>
                </c:pt>
                <c:pt idx="1036">
                  <c:v>36480</c:v>
                </c:pt>
                <c:pt idx="1037">
                  <c:v>36481</c:v>
                </c:pt>
                <c:pt idx="1038">
                  <c:v>36482</c:v>
                </c:pt>
                <c:pt idx="1039">
                  <c:v>36483</c:v>
                </c:pt>
                <c:pt idx="1040">
                  <c:v>36486</c:v>
                </c:pt>
                <c:pt idx="1041">
                  <c:v>36487</c:v>
                </c:pt>
                <c:pt idx="1042">
                  <c:v>36488</c:v>
                </c:pt>
                <c:pt idx="1043">
                  <c:v>36489</c:v>
                </c:pt>
                <c:pt idx="1044">
                  <c:v>36490</c:v>
                </c:pt>
                <c:pt idx="1045">
                  <c:v>36493</c:v>
                </c:pt>
                <c:pt idx="1046">
                  <c:v>36494</c:v>
                </c:pt>
                <c:pt idx="1047">
                  <c:v>36495</c:v>
                </c:pt>
                <c:pt idx="1048">
                  <c:v>36496</c:v>
                </c:pt>
                <c:pt idx="1049">
                  <c:v>36497</c:v>
                </c:pt>
                <c:pt idx="1050">
                  <c:v>36500</c:v>
                </c:pt>
                <c:pt idx="1051">
                  <c:v>36501</c:v>
                </c:pt>
                <c:pt idx="1052">
                  <c:v>36502</c:v>
                </c:pt>
                <c:pt idx="1053">
                  <c:v>36503</c:v>
                </c:pt>
                <c:pt idx="1054">
                  <c:v>36504</c:v>
                </c:pt>
                <c:pt idx="1055">
                  <c:v>36507</c:v>
                </c:pt>
                <c:pt idx="1056">
                  <c:v>36508</c:v>
                </c:pt>
                <c:pt idx="1057">
                  <c:v>36509</c:v>
                </c:pt>
                <c:pt idx="1058">
                  <c:v>36510</c:v>
                </c:pt>
                <c:pt idx="1059">
                  <c:v>36511</c:v>
                </c:pt>
                <c:pt idx="1060">
                  <c:v>36514</c:v>
                </c:pt>
                <c:pt idx="1061">
                  <c:v>36515</c:v>
                </c:pt>
                <c:pt idx="1062">
                  <c:v>36516</c:v>
                </c:pt>
                <c:pt idx="1063">
                  <c:v>36517</c:v>
                </c:pt>
                <c:pt idx="1064">
                  <c:v>36518</c:v>
                </c:pt>
                <c:pt idx="1065">
                  <c:v>36521</c:v>
                </c:pt>
                <c:pt idx="1066">
                  <c:v>36522</c:v>
                </c:pt>
                <c:pt idx="1067">
                  <c:v>36523</c:v>
                </c:pt>
                <c:pt idx="1068">
                  <c:v>36524</c:v>
                </c:pt>
                <c:pt idx="1069">
                  <c:v>36525</c:v>
                </c:pt>
                <c:pt idx="1070">
                  <c:v>36528</c:v>
                </c:pt>
                <c:pt idx="1071">
                  <c:v>36529</c:v>
                </c:pt>
                <c:pt idx="1072">
                  <c:v>36530</c:v>
                </c:pt>
                <c:pt idx="1073">
                  <c:v>36531</c:v>
                </c:pt>
                <c:pt idx="1074">
                  <c:v>36532</c:v>
                </c:pt>
                <c:pt idx="1075">
                  <c:v>36535</c:v>
                </c:pt>
                <c:pt idx="1076">
                  <c:v>36536</c:v>
                </c:pt>
                <c:pt idx="1077">
                  <c:v>36537</c:v>
                </c:pt>
                <c:pt idx="1078">
                  <c:v>36538</c:v>
                </c:pt>
                <c:pt idx="1079">
                  <c:v>36539</c:v>
                </c:pt>
                <c:pt idx="1080">
                  <c:v>36542</c:v>
                </c:pt>
                <c:pt idx="1081">
                  <c:v>36543</c:v>
                </c:pt>
                <c:pt idx="1082">
                  <c:v>36544</c:v>
                </c:pt>
                <c:pt idx="1083">
                  <c:v>36545</c:v>
                </c:pt>
                <c:pt idx="1084">
                  <c:v>36546</c:v>
                </c:pt>
                <c:pt idx="1085">
                  <c:v>36549</c:v>
                </c:pt>
                <c:pt idx="1086">
                  <c:v>36550</c:v>
                </c:pt>
                <c:pt idx="1087">
                  <c:v>36551</c:v>
                </c:pt>
                <c:pt idx="1088">
                  <c:v>36552</c:v>
                </c:pt>
                <c:pt idx="1089">
                  <c:v>36553</c:v>
                </c:pt>
                <c:pt idx="1090">
                  <c:v>36556</c:v>
                </c:pt>
                <c:pt idx="1091">
                  <c:v>36557</c:v>
                </c:pt>
                <c:pt idx="1092">
                  <c:v>36558</c:v>
                </c:pt>
                <c:pt idx="1093">
                  <c:v>36559</c:v>
                </c:pt>
                <c:pt idx="1094">
                  <c:v>36560</c:v>
                </c:pt>
                <c:pt idx="1095">
                  <c:v>36563</c:v>
                </c:pt>
                <c:pt idx="1096">
                  <c:v>36564</c:v>
                </c:pt>
                <c:pt idx="1097">
                  <c:v>36565</c:v>
                </c:pt>
                <c:pt idx="1098">
                  <c:v>36566</c:v>
                </c:pt>
                <c:pt idx="1099">
                  <c:v>36567</c:v>
                </c:pt>
                <c:pt idx="1100">
                  <c:v>36570</c:v>
                </c:pt>
                <c:pt idx="1101">
                  <c:v>36571</c:v>
                </c:pt>
                <c:pt idx="1102">
                  <c:v>36572</c:v>
                </c:pt>
                <c:pt idx="1103">
                  <c:v>36573</c:v>
                </c:pt>
                <c:pt idx="1104">
                  <c:v>36574</c:v>
                </c:pt>
                <c:pt idx="1105">
                  <c:v>36577</c:v>
                </c:pt>
                <c:pt idx="1106">
                  <c:v>36578</c:v>
                </c:pt>
                <c:pt idx="1107">
                  <c:v>36579</c:v>
                </c:pt>
                <c:pt idx="1108">
                  <c:v>36580</c:v>
                </c:pt>
                <c:pt idx="1109">
                  <c:v>36581</c:v>
                </c:pt>
                <c:pt idx="1110">
                  <c:v>36584</c:v>
                </c:pt>
                <c:pt idx="1111">
                  <c:v>36585</c:v>
                </c:pt>
                <c:pt idx="1112">
                  <c:v>36586</c:v>
                </c:pt>
                <c:pt idx="1113">
                  <c:v>36587</c:v>
                </c:pt>
                <c:pt idx="1114">
                  <c:v>36588</c:v>
                </c:pt>
                <c:pt idx="1115">
                  <c:v>36591</c:v>
                </c:pt>
                <c:pt idx="1116">
                  <c:v>36592</c:v>
                </c:pt>
                <c:pt idx="1117">
                  <c:v>36593</c:v>
                </c:pt>
                <c:pt idx="1118">
                  <c:v>36594</c:v>
                </c:pt>
                <c:pt idx="1119">
                  <c:v>36595</c:v>
                </c:pt>
                <c:pt idx="1120">
                  <c:v>36598</c:v>
                </c:pt>
                <c:pt idx="1121">
                  <c:v>36599</c:v>
                </c:pt>
                <c:pt idx="1122">
                  <c:v>36600</c:v>
                </c:pt>
                <c:pt idx="1123">
                  <c:v>36601</c:v>
                </c:pt>
                <c:pt idx="1124">
                  <c:v>36602</c:v>
                </c:pt>
                <c:pt idx="1125">
                  <c:v>36605</c:v>
                </c:pt>
                <c:pt idx="1126">
                  <c:v>36606</c:v>
                </c:pt>
                <c:pt idx="1127">
                  <c:v>36607</c:v>
                </c:pt>
                <c:pt idx="1128">
                  <c:v>36608</c:v>
                </c:pt>
                <c:pt idx="1129">
                  <c:v>36609</c:v>
                </c:pt>
                <c:pt idx="1130">
                  <c:v>36612</c:v>
                </c:pt>
                <c:pt idx="1131">
                  <c:v>36613</c:v>
                </c:pt>
                <c:pt idx="1132">
                  <c:v>36614</c:v>
                </c:pt>
                <c:pt idx="1133">
                  <c:v>36615</c:v>
                </c:pt>
                <c:pt idx="1134">
                  <c:v>36616</c:v>
                </c:pt>
                <c:pt idx="1135">
                  <c:v>36619</c:v>
                </c:pt>
                <c:pt idx="1136">
                  <c:v>36620</c:v>
                </c:pt>
                <c:pt idx="1137">
                  <c:v>36621</c:v>
                </c:pt>
                <c:pt idx="1138">
                  <c:v>36622</c:v>
                </c:pt>
                <c:pt idx="1139">
                  <c:v>36623</c:v>
                </c:pt>
                <c:pt idx="1140">
                  <c:v>36626</c:v>
                </c:pt>
                <c:pt idx="1141">
                  <c:v>36627</c:v>
                </c:pt>
                <c:pt idx="1142">
                  <c:v>36628</c:v>
                </c:pt>
                <c:pt idx="1143">
                  <c:v>36629</c:v>
                </c:pt>
                <c:pt idx="1144">
                  <c:v>36630</c:v>
                </c:pt>
                <c:pt idx="1145">
                  <c:v>36633</c:v>
                </c:pt>
                <c:pt idx="1146">
                  <c:v>36634</c:v>
                </c:pt>
                <c:pt idx="1147">
                  <c:v>36635</c:v>
                </c:pt>
                <c:pt idx="1148">
                  <c:v>36636</c:v>
                </c:pt>
                <c:pt idx="1149">
                  <c:v>36637</c:v>
                </c:pt>
                <c:pt idx="1150">
                  <c:v>36640</c:v>
                </c:pt>
                <c:pt idx="1151">
                  <c:v>36641</c:v>
                </c:pt>
                <c:pt idx="1152">
                  <c:v>36642</c:v>
                </c:pt>
                <c:pt idx="1153">
                  <c:v>36643</c:v>
                </c:pt>
                <c:pt idx="1154">
                  <c:v>36644</c:v>
                </c:pt>
                <c:pt idx="1155">
                  <c:v>36647</c:v>
                </c:pt>
                <c:pt idx="1156">
                  <c:v>36648</c:v>
                </c:pt>
                <c:pt idx="1157">
                  <c:v>36649</c:v>
                </c:pt>
                <c:pt idx="1158">
                  <c:v>36650</c:v>
                </c:pt>
                <c:pt idx="1159">
                  <c:v>36651</c:v>
                </c:pt>
                <c:pt idx="1160">
                  <c:v>36654</c:v>
                </c:pt>
                <c:pt idx="1161">
                  <c:v>36655</c:v>
                </c:pt>
                <c:pt idx="1162">
                  <c:v>36656</c:v>
                </c:pt>
                <c:pt idx="1163">
                  <c:v>36657</c:v>
                </c:pt>
                <c:pt idx="1164">
                  <c:v>36658</c:v>
                </c:pt>
                <c:pt idx="1165">
                  <c:v>36661</c:v>
                </c:pt>
                <c:pt idx="1166">
                  <c:v>36662</c:v>
                </c:pt>
                <c:pt idx="1167">
                  <c:v>36663</c:v>
                </c:pt>
                <c:pt idx="1168">
                  <c:v>36664</c:v>
                </c:pt>
                <c:pt idx="1169">
                  <c:v>36665</c:v>
                </c:pt>
                <c:pt idx="1170">
                  <c:v>36668</c:v>
                </c:pt>
                <c:pt idx="1171">
                  <c:v>36669</c:v>
                </c:pt>
                <c:pt idx="1172">
                  <c:v>36670</c:v>
                </c:pt>
                <c:pt idx="1173">
                  <c:v>36671</c:v>
                </c:pt>
                <c:pt idx="1174">
                  <c:v>36672</c:v>
                </c:pt>
                <c:pt idx="1175">
                  <c:v>36675</c:v>
                </c:pt>
                <c:pt idx="1176">
                  <c:v>36676</c:v>
                </c:pt>
                <c:pt idx="1177">
                  <c:v>36677</c:v>
                </c:pt>
                <c:pt idx="1178">
                  <c:v>36678</c:v>
                </c:pt>
                <c:pt idx="1179">
                  <c:v>36679</c:v>
                </c:pt>
                <c:pt idx="1180">
                  <c:v>36682</c:v>
                </c:pt>
                <c:pt idx="1181">
                  <c:v>36683</c:v>
                </c:pt>
                <c:pt idx="1182">
                  <c:v>36684</c:v>
                </c:pt>
                <c:pt idx="1183">
                  <c:v>36685</c:v>
                </c:pt>
                <c:pt idx="1184">
                  <c:v>36686</c:v>
                </c:pt>
                <c:pt idx="1185">
                  <c:v>36689</c:v>
                </c:pt>
                <c:pt idx="1186">
                  <c:v>36690</c:v>
                </c:pt>
                <c:pt idx="1187">
                  <c:v>36691</c:v>
                </c:pt>
                <c:pt idx="1188">
                  <c:v>36692</c:v>
                </c:pt>
                <c:pt idx="1189">
                  <c:v>36693</c:v>
                </c:pt>
                <c:pt idx="1190">
                  <c:v>36696</c:v>
                </c:pt>
                <c:pt idx="1191">
                  <c:v>36697</c:v>
                </c:pt>
                <c:pt idx="1192">
                  <c:v>36698</c:v>
                </c:pt>
                <c:pt idx="1193">
                  <c:v>36699</c:v>
                </c:pt>
                <c:pt idx="1194">
                  <c:v>36700</c:v>
                </c:pt>
                <c:pt idx="1195">
                  <c:v>36703</c:v>
                </c:pt>
                <c:pt idx="1196">
                  <c:v>36704</c:v>
                </c:pt>
                <c:pt idx="1197">
                  <c:v>36705</c:v>
                </c:pt>
                <c:pt idx="1198">
                  <c:v>36706</c:v>
                </c:pt>
                <c:pt idx="1199">
                  <c:v>36707</c:v>
                </c:pt>
                <c:pt idx="1200">
                  <c:v>36710</c:v>
                </c:pt>
                <c:pt idx="1201">
                  <c:v>36711</c:v>
                </c:pt>
                <c:pt idx="1202">
                  <c:v>36712</c:v>
                </c:pt>
                <c:pt idx="1203">
                  <c:v>36713</c:v>
                </c:pt>
                <c:pt idx="1204">
                  <c:v>36714</c:v>
                </c:pt>
                <c:pt idx="1205">
                  <c:v>36717</c:v>
                </c:pt>
                <c:pt idx="1206">
                  <c:v>36718</c:v>
                </c:pt>
                <c:pt idx="1207">
                  <c:v>36719</c:v>
                </c:pt>
                <c:pt idx="1208">
                  <c:v>36720</c:v>
                </c:pt>
                <c:pt idx="1209">
                  <c:v>36721</c:v>
                </c:pt>
                <c:pt idx="1210">
                  <c:v>36724</c:v>
                </c:pt>
                <c:pt idx="1211">
                  <c:v>36725</c:v>
                </c:pt>
                <c:pt idx="1212">
                  <c:v>36726</c:v>
                </c:pt>
                <c:pt idx="1213">
                  <c:v>36727</c:v>
                </c:pt>
                <c:pt idx="1214">
                  <c:v>36728</c:v>
                </c:pt>
                <c:pt idx="1215">
                  <c:v>36731</c:v>
                </c:pt>
                <c:pt idx="1216">
                  <c:v>36732</c:v>
                </c:pt>
                <c:pt idx="1217">
                  <c:v>36733</c:v>
                </c:pt>
                <c:pt idx="1218">
                  <c:v>36734</c:v>
                </c:pt>
                <c:pt idx="1219">
                  <c:v>36735</c:v>
                </c:pt>
                <c:pt idx="1220">
                  <c:v>36738</c:v>
                </c:pt>
                <c:pt idx="1221">
                  <c:v>36739</c:v>
                </c:pt>
                <c:pt idx="1222">
                  <c:v>36740</c:v>
                </c:pt>
                <c:pt idx="1223">
                  <c:v>36741</c:v>
                </c:pt>
                <c:pt idx="1224">
                  <c:v>36742</c:v>
                </c:pt>
                <c:pt idx="1225">
                  <c:v>36745</c:v>
                </c:pt>
                <c:pt idx="1226">
                  <c:v>36746</c:v>
                </c:pt>
                <c:pt idx="1227">
                  <c:v>36747</c:v>
                </c:pt>
                <c:pt idx="1228">
                  <c:v>36748</c:v>
                </c:pt>
                <c:pt idx="1229">
                  <c:v>36749</c:v>
                </c:pt>
                <c:pt idx="1230">
                  <c:v>36752</c:v>
                </c:pt>
                <c:pt idx="1231">
                  <c:v>36753</c:v>
                </c:pt>
                <c:pt idx="1232">
                  <c:v>36754</c:v>
                </c:pt>
                <c:pt idx="1233">
                  <c:v>36755</c:v>
                </c:pt>
                <c:pt idx="1234">
                  <c:v>36756</c:v>
                </c:pt>
                <c:pt idx="1235">
                  <c:v>36759</c:v>
                </c:pt>
                <c:pt idx="1236">
                  <c:v>36760</c:v>
                </c:pt>
                <c:pt idx="1237">
                  <c:v>36761</c:v>
                </c:pt>
                <c:pt idx="1238">
                  <c:v>36762</c:v>
                </c:pt>
                <c:pt idx="1239">
                  <c:v>36763</c:v>
                </c:pt>
                <c:pt idx="1240">
                  <c:v>36766</c:v>
                </c:pt>
                <c:pt idx="1241">
                  <c:v>36767</c:v>
                </c:pt>
                <c:pt idx="1242">
                  <c:v>36768</c:v>
                </c:pt>
                <c:pt idx="1243">
                  <c:v>36769</c:v>
                </c:pt>
                <c:pt idx="1244">
                  <c:v>36770</c:v>
                </c:pt>
                <c:pt idx="1245">
                  <c:v>36773</c:v>
                </c:pt>
                <c:pt idx="1246">
                  <c:v>36774</c:v>
                </c:pt>
                <c:pt idx="1247">
                  <c:v>36775</c:v>
                </c:pt>
                <c:pt idx="1248">
                  <c:v>36776</c:v>
                </c:pt>
                <c:pt idx="1249">
                  <c:v>36777</c:v>
                </c:pt>
                <c:pt idx="1250">
                  <c:v>36780</c:v>
                </c:pt>
                <c:pt idx="1251">
                  <c:v>36781</c:v>
                </c:pt>
                <c:pt idx="1252">
                  <c:v>36782</c:v>
                </c:pt>
                <c:pt idx="1253">
                  <c:v>36783</c:v>
                </c:pt>
                <c:pt idx="1254">
                  <c:v>36784</c:v>
                </c:pt>
                <c:pt idx="1255">
                  <c:v>36787</c:v>
                </c:pt>
                <c:pt idx="1256">
                  <c:v>36788</c:v>
                </c:pt>
                <c:pt idx="1257">
                  <c:v>36789</c:v>
                </c:pt>
                <c:pt idx="1258">
                  <c:v>36790</c:v>
                </c:pt>
                <c:pt idx="1259">
                  <c:v>36791</c:v>
                </c:pt>
                <c:pt idx="1260">
                  <c:v>36794</c:v>
                </c:pt>
                <c:pt idx="1261">
                  <c:v>36795</c:v>
                </c:pt>
                <c:pt idx="1262">
                  <c:v>36796</c:v>
                </c:pt>
                <c:pt idx="1263">
                  <c:v>36797</c:v>
                </c:pt>
                <c:pt idx="1264">
                  <c:v>36798</c:v>
                </c:pt>
                <c:pt idx="1265">
                  <c:v>36801</c:v>
                </c:pt>
                <c:pt idx="1266">
                  <c:v>36802</c:v>
                </c:pt>
                <c:pt idx="1267">
                  <c:v>36803</c:v>
                </c:pt>
                <c:pt idx="1268">
                  <c:v>36804</c:v>
                </c:pt>
                <c:pt idx="1269">
                  <c:v>36805</c:v>
                </c:pt>
                <c:pt idx="1270">
                  <c:v>36808</c:v>
                </c:pt>
                <c:pt idx="1271">
                  <c:v>36809</c:v>
                </c:pt>
                <c:pt idx="1272">
                  <c:v>36810</c:v>
                </c:pt>
                <c:pt idx="1273">
                  <c:v>36811</c:v>
                </c:pt>
                <c:pt idx="1274">
                  <c:v>36812</c:v>
                </c:pt>
                <c:pt idx="1275">
                  <c:v>36815</c:v>
                </c:pt>
                <c:pt idx="1276">
                  <c:v>36816</c:v>
                </c:pt>
                <c:pt idx="1277">
                  <c:v>36817</c:v>
                </c:pt>
                <c:pt idx="1278">
                  <c:v>36818</c:v>
                </c:pt>
                <c:pt idx="1279">
                  <c:v>36819</c:v>
                </c:pt>
                <c:pt idx="1280">
                  <c:v>36822</c:v>
                </c:pt>
                <c:pt idx="1281">
                  <c:v>36823</c:v>
                </c:pt>
                <c:pt idx="1282">
                  <c:v>36824</c:v>
                </c:pt>
                <c:pt idx="1283">
                  <c:v>36825</c:v>
                </c:pt>
                <c:pt idx="1284">
                  <c:v>36826</c:v>
                </c:pt>
                <c:pt idx="1285">
                  <c:v>36829</c:v>
                </c:pt>
                <c:pt idx="1286">
                  <c:v>36830</c:v>
                </c:pt>
                <c:pt idx="1287">
                  <c:v>36831</c:v>
                </c:pt>
                <c:pt idx="1288">
                  <c:v>36832</c:v>
                </c:pt>
                <c:pt idx="1289">
                  <c:v>36833</c:v>
                </c:pt>
                <c:pt idx="1290">
                  <c:v>36836</c:v>
                </c:pt>
                <c:pt idx="1291">
                  <c:v>36837</c:v>
                </c:pt>
                <c:pt idx="1292">
                  <c:v>36838</c:v>
                </c:pt>
                <c:pt idx="1293">
                  <c:v>36839</c:v>
                </c:pt>
                <c:pt idx="1294">
                  <c:v>36840</c:v>
                </c:pt>
                <c:pt idx="1295">
                  <c:v>36843</c:v>
                </c:pt>
                <c:pt idx="1296">
                  <c:v>36844</c:v>
                </c:pt>
                <c:pt idx="1297">
                  <c:v>36845</c:v>
                </c:pt>
                <c:pt idx="1298">
                  <c:v>36846</c:v>
                </c:pt>
                <c:pt idx="1299">
                  <c:v>36847</c:v>
                </c:pt>
                <c:pt idx="1300">
                  <c:v>36850</c:v>
                </c:pt>
                <c:pt idx="1301">
                  <c:v>36851</c:v>
                </c:pt>
                <c:pt idx="1302">
                  <c:v>36852</c:v>
                </c:pt>
                <c:pt idx="1303">
                  <c:v>36853</c:v>
                </c:pt>
                <c:pt idx="1304">
                  <c:v>36854</c:v>
                </c:pt>
                <c:pt idx="1305">
                  <c:v>36857</c:v>
                </c:pt>
                <c:pt idx="1306">
                  <c:v>36858</c:v>
                </c:pt>
                <c:pt idx="1307">
                  <c:v>36859</c:v>
                </c:pt>
                <c:pt idx="1308">
                  <c:v>36860</c:v>
                </c:pt>
                <c:pt idx="1309">
                  <c:v>36861</c:v>
                </c:pt>
                <c:pt idx="1310">
                  <c:v>36864</c:v>
                </c:pt>
                <c:pt idx="1311">
                  <c:v>36865</c:v>
                </c:pt>
                <c:pt idx="1312">
                  <c:v>36866</c:v>
                </c:pt>
                <c:pt idx="1313">
                  <c:v>36867</c:v>
                </c:pt>
                <c:pt idx="1314">
                  <c:v>36868</c:v>
                </c:pt>
                <c:pt idx="1315">
                  <c:v>36871</c:v>
                </c:pt>
                <c:pt idx="1316">
                  <c:v>36872</c:v>
                </c:pt>
                <c:pt idx="1317">
                  <c:v>36873</c:v>
                </c:pt>
                <c:pt idx="1318">
                  <c:v>36874</c:v>
                </c:pt>
                <c:pt idx="1319">
                  <c:v>36875</c:v>
                </c:pt>
                <c:pt idx="1320">
                  <c:v>36878</c:v>
                </c:pt>
                <c:pt idx="1321">
                  <c:v>36879</c:v>
                </c:pt>
                <c:pt idx="1322">
                  <c:v>36880</c:v>
                </c:pt>
                <c:pt idx="1323">
                  <c:v>36881</c:v>
                </c:pt>
                <c:pt idx="1324">
                  <c:v>36882</c:v>
                </c:pt>
                <c:pt idx="1325">
                  <c:v>36885</c:v>
                </c:pt>
                <c:pt idx="1326">
                  <c:v>36886</c:v>
                </c:pt>
                <c:pt idx="1327">
                  <c:v>36887</c:v>
                </c:pt>
                <c:pt idx="1328">
                  <c:v>36888</c:v>
                </c:pt>
                <c:pt idx="1329">
                  <c:v>36889</c:v>
                </c:pt>
                <c:pt idx="1330">
                  <c:v>36892</c:v>
                </c:pt>
                <c:pt idx="1331">
                  <c:v>36893</c:v>
                </c:pt>
                <c:pt idx="1332">
                  <c:v>36894</c:v>
                </c:pt>
                <c:pt idx="1333">
                  <c:v>36895</c:v>
                </c:pt>
                <c:pt idx="1334">
                  <c:v>36896</c:v>
                </c:pt>
                <c:pt idx="1335">
                  <c:v>36899</c:v>
                </c:pt>
                <c:pt idx="1336">
                  <c:v>36900</c:v>
                </c:pt>
                <c:pt idx="1337">
                  <c:v>36901</c:v>
                </c:pt>
                <c:pt idx="1338">
                  <c:v>36902</c:v>
                </c:pt>
                <c:pt idx="1339">
                  <c:v>36903</c:v>
                </c:pt>
                <c:pt idx="1340">
                  <c:v>36906</c:v>
                </c:pt>
                <c:pt idx="1341">
                  <c:v>36907</c:v>
                </c:pt>
                <c:pt idx="1342">
                  <c:v>36908</c:v>
                </c:pt>
                <c:pt idx="1343">
                  <c:v>36909</c:v>
                </c:pt>
                <c:pt idx="1344">
                  <c:v>36910</c:v>
                </c:pt>
                <c:pt idx="1345">
                  <c:v>36913</c:v>
                </c:pt>
                <c:pt idx="1346">
                  <c:v>36914</c:v>
                </c:pt>
                <c:pt idx="1347">
                  <c:v>36915</c:v>
                </c:pt>
                <c:pt idx="1348">
                  <c:v>36916</c:v>
                </c:pt>
                <c:pt idx="1349">
                  <c:v>36917</c:v>
                </c:pt>
                <c:pt idx="1350">
                  <c:v>36920</c:v>
                </c:pt>
                <c:pt idx="1351">
                  <c:v>36921</c:v>
                </c:pt>
                <c:pt idx="1352">
                  <c:v>36922</c:v>
                </c:pt>
                <c:pt idx="1353">
                  <c:v>36923</c:v>
                </c:pt>
                <c:pt idx="1354">
                  <c:v>36924</c:v>
                </c:pt>
                <c:pt idx="1355">
                  <c:v>36927</c:v>
                </c:pt>
                <c:pt idx="1356">
                  <c:v>36928</c:v>
                </c:pt>
                <c:pt idx="1357">
                  <c:v>36929</c:v>
                </c:pt>
                <c:pt idx="1358">
                  <c:v>36930</c:v>
                </c:pt>
                <c:pt idx="1359">
                  <c:v>36931</c:v>
                </c:pt>
                <c:pt idx="1360">
                  <c:v>36934</c:v>
                </c:pt>
                <c:pt idx="1361">
                  <c:v>36935</c:v>
                </c:pt>
                <c:pt idx="1362">
                  <c:v>36936</c:v>
                </c:pt>
                <c:pt idx="1363">
                  <c:v>36937</c:v>
                </c:pt>
                <c:pt idx="1364">
                  <c:v>36938</c:v>
                </c:pt>
                <c:pt idx="1365">
                  <c:v>36941</c:v>
                </c:pt>
                <c:pt idx="1366">
                  <c:v>36942</c:v>
                </c:pt>
                <c:pt idx="1367">
                  <c:v>36943</c:v>
                </c:pt>
                <c:pt idx="1368">
                  <c:v>36944</c:v>
                </c:pt>
                <c:pt idx="1369">
                  <c:v>36945</c:v>
                </c:pt>
                <c:pt idx="1370">
                  <c:v>36948</c:v>
                </c:pt>
                <c:pt idx="1371">
                  <c:v>36949</c:v>
                </c:pt>
                <c:pt idx="1372">
                  <c:v>36950</c:v>
                </c:pt>
                <c:pt idx="1373">
                  <c:v>36951</c:v>
                </c:pt>
                <c:pt idx="1374">
                  <c:v>36952</c:v>
                </c:pt>
                <c:pt idx="1375">
                  <c:v>36955</c:v>
                </c:pt>
                <c:pt idx="1376">
                  <c:v>36956</c:v>
                </c:pt>
                <c:pt idx="1377">
                  <c:v>36957</c:v>
                </c:pt>
                <c:pt idx="1378">
                  <c:v>36958</c:v>
                </c:pt>
                <c:pt idx="1379">
                  <c:v>36959</c:v>
                </c:pt>
                <c:pt idx="1380">
                  <c:v>36962</c:v>
                </c:pt>
                <c:pt idx="1381">
                  <c:v>36963</c:v>
                </c:pt>
                <c:pt idx="1382">
                  <c:v>36964</c:v>
                </c:pt>
                <c:pt idx="1383">
                  <c:v>36965</c:v>
                </c:pt>
                <c:pt idx="1384">
                  <c:v>36966</c:v>
                </c:pt>
                <c:pt idx="1385">
                  <c:v>36969</c:v>
                </c:pt>
                <c:pt idx="1386">
                  <c:v>36970</c:v>
                </c:pt>
                <c:pt idx="1387">
                  <c:v>36971</c:v>
                </c:pt>
                <c:pt idx="1388">
                  <c:v>36972</c:v>
                </c:pt>
                <c:pt idx="1389">
                  <c:v>36973</c:v>
                </c:pt>
                <c:pt idx="1390">
                  <c:v>36976</c:v>
                </c:pt>
                <c:pt idx="1391">
                  <c:v>36977</c:v>
                </c:pt>
                <c:pt idx="1392">
                  <c:v>36978</c:v>
                </c:pt>
                <c:pt idx="1393">
                  <c:v>36979</c:v>
                </c:pt>
                <c:pt idx="1394">
                  <c:v>36980</c:v>
                </c:pt>
                <c:pt idx="1395">
                  <c:v>36983</c:v>
                </c:pt>
                <c:pt idx="1396">
                  <c:v>36984</c:v>
                </c:pt>
                <c:pt idx="1397">
                  <c:v>36985</c:v>
                </c:pt>
                <c:pt idx="1398">
                  <c:v>36986</c:v>
                </c:pt>
                <c:pt idx="1399">
                  <c:v>36987</c:v>
                </c:pt>
                <c:pt idx="1400">
                  <c:v>36990</c:v>
                </c:pt>
                <c:pt idx="1401">
                  <c:v>36991</c:v>
                </c:pt>
                <c:pt idx="1402">
                  <c:v>36992</c:v>
                </c:pt>
                <c:pt idx="1403">
                  <c:v>36993</c:v>
                </c:pt>
                <c:pt idx="1404">
                  <c:v>36994</c:v>
                </c:pt>
                <c:pt idx="1405">
                  <c:v>36997</c:v>
                </c:pt>
                <c:pt idx="1406">
                  <c:v>36998</c:v>
                </c:pt>
                <c:pt idx="1407">
                  <c:v>36999</c:v>
                </c:pt>
                <c:pt idx="1408">
                  <c:v>37000</c:v>
                </c:pt>
                <c:pt idx="1409">
                  <c:v>37001</c:v>
                </c:pt>
                <c:pt idx="1410">
                  <c:v>37004</c:v>
                </c:pt>
                <c:pt idx="1411">
                  <c:v>37005</c:v>
                </c:pt>
                <c:pt idx="1412">
                  <c:v>37006</c:v>
                </c:pt>
                <c:pt idx="1413">
                  <c:v>37007</c:v>
                </c:pt>
                <c:pt idx="1414">
                  <c:v>37008</c:v>
                </c:pt>
                <c:pt idx="1415">
                  <c:v>37011</c:v>
                </c:pt>
                <c:pt idx="1416">
                  <c:v>37012</c:v>
                </c:pt>
                <c:pt idx="1417">
                  <c:v>37013</c:v>
                </c:pt>
                <c:pt idx="1418">
                  <c:v>37014</c:v>
                </c:pt>
                <c:pt idx="1419">
                  <c:v>37015</c:v>
                </c:pt>
                <c:pt idx="1420">
                  <c:v>37018</c:v>
                </c:pt>
                <c:pt idx="1421">
                  <c:v>37019</c:v>
                </c:pt>
                <c:pt idx="1422">
                  <c:v>37020</c:v>
                </c:pt>
                <c:pt idx="1423">
                  <c:v>37021</c:v>
                </c:pt>
                <c:pt idx="1424">
                  <c:v>37022</c:v>
                </c:pt>
                <c:pt idx="1425">
                  <c:v>37025</c:v>
                </c:pt>
                <c:pt idx="1426">
                  <c:v>37026</c:v>
                </c:pt>
                <c:pt idx="1427">
                  <c:v>37027</c:v>
                </c:pt>
                <c:pt idx="1428">
                  <c:v>37028</c:v>
                </c:pt>
                <c:pt idx="1429">
                  <c:v>37029</c:v>
                </c:pt>
                <c:pt idx="1430">
                  <c:v>37032</c:v>
                </c:pt>
                <c:pt idx="1431">
                  <c:v>37033</c:v>
                </c:pt>
                <c:pt idx="1432">
                  <c:v>37034</c:v>
                </c:pt>
                <c:pt idx="1433">
                  <c:v>37035</c:v>
                </c:pt>
                <c:pt idx="1434">
                  <c:v>37036</c:v>
                </c:pt>
                <c:pt idx="1435">
                  <c:v>37039</c:v>
                </c:pt>
                <c:pt idx="1436">
                  <c:v>37040</c:v>
                </c:pt>
                <c:pt idx="1437">
                  <c:v>37041</c:v>
                </c:pt>
                <c:pt idx="1438">
                  <c:v>37042</c:v>
                </c:pt>
                <c:pt idx="1439">
                  <c:v>37043</c:v>
                </c:pt>
                <c:pt idx="1440">
                  <c:v>37046</c:v>
                </c:pt>
                <c:pt idx="1441">
                  <c:v>37047</c:v>
                </c:pt>
                <c:pt idx="1442">
                  <c:v>37048</c:v>
                </c:pt>
                <c:pt idx="1443">
                  <c:v>37049</c:v>
                </c:pt>
                <c:pt idx="1444">
                  <c:v>37050</c:v>
                </c:pt>
                <c:pt idx="1445">
                  <c:v>37053</c:v>
                </c:pt>
                <c:pt idx="1446">
                  <c:v>37054</c:v>
                </c:pt>
                <c:pt idx="1447">
                  <c:v>37055</c:v>
                </c:pt>
                <c:pt idx="1448">
                  <c:v>37056</c:v>
                </c:pt>
                <c:pt idx="1449">
                  <c:v>37057</c:v>
                </c:pt>
                <c:pt idx="1450">
                  <c:v>37060</c:v>
                </c:pt>
                <c:pt idx="1451">
                  <c:v>37061</c:v>
                </c:pt>
                <c:pt idx="1452">
                  <c:v>37062</c:v>
                </c:pt>
                <c:pt idx="1453">
                  <c:v>37063</c:v>
                </c:pt>
                <c:pt idx="1454">
                  <c:v>37064</c:v>
                </c:pt>
                <c:pt idx="1455">
                  <c:v>37067</c:v>
                </c:pt>
                <c:pt idx="1456">
                  <c:v>37068</c:v>
                </c:pt>
                <c:pt idx="1457">
                  <c:v>37069</c:v>
                </c:pt>
                <c:pt idx="1458">
                  <c:v>37070</c:v>
                </c:pt>
                <c:pt idx="1459">
                  <c:v>37071</c:v>
                </c:pt>
                <c:pt idx="1460">
                  <c:v>37074</c:v>
                </c:pt>
                <c:pt idx="1461">
                  <c:v>37075</c:v>
                </c:pt>
                <c:pt idx="1462">
                  <c:v>37076</c:v>
                </c:pt>
                <c:pt idx="1463">
                  <c:v>37077</c:v>
                </c:pt>
                <c:pt idx="1464">
                  <c:v>37078</c:v>
                </c:pt>
                <c:pt idx="1465">
                  <c:v>37081</c:v>
                </c:pt>
                <c:pt idx="1466">
                  <c:v>37082</c:v>
                </c:pt>
                <c:pt idx="1467">
                  <c:v>37083</c:v>
                </c:pt>
                <c:pt idx="1468">
                  <c:v>37084</c:v>
                </c:pt>
                <c:pt idx="1469">
                  <c:v>37085</c:v>
                </c:pt>
                <c:pt idx="1470">
                  <c:v>37088</c:v>
                </c:pt>
                <c:pt idx="1471">
                  <c:v>37089</c:v>
                </c:pt>
                <c:pt idx="1472">
                  <c:v>37090</c:v>
                </c:pt>
                <c:pt idx="1473">
                  <c:v>37091</c:v>
                </c:pt>
                <c:pt idx="1474">
                  <c:v>37092</c:v>
                </c:pt>
                <c:pt idx="1475">
                  <c:v>37095</c:v>
                </c:pt>
                <c:pt idx="1476">
                  <c:v>37096</c:v>
                </c:pt>
                <c:pt idx="1477">
                  <c:v>37097</c:v>
                </c:pt>
                <c:pt idx="1478">
                  <c:v>37098</c:v>
                </c:pt>
                <c:pt idx="1479">
                  <c:v>37099</c:v>
                </c:pt>
                <c:pt idx="1480">
                  <c:v>37102</c:v>
                </c:pt>
                <c:pt idx="1481">
                  <c:v>37103</c:v>
                </c:pt>
                <c:pt idx="1482">
                  <c:v>37104</c:v>
                </c:pt>
                <c:pt idx="1483">
                  <c:v>37105</c:v>
                </c:pt>
                <c:pt idx="1484">
                  <c:v>37106</c:v>
                </c:pt>
                <c:pt idx="1485">
                  <c:v>37109</c:v>
                </c:pt>
                <c:pt idx="1486">
                  <c:v>37110</c:v>
                </c:pt>
                <c:pt idx="1487">
                  <c:v>37111</c:v>
                </c:pt>
                <c:pt idx="1488">
                  <c:v>37112</c:v>
                </c:pt>
                <c:pt idx="1489">
                  <c:v>37113</c:v>
                </c:pt>
                <c:pt idx="1490">
                  <c:v>37116</c:v>
                </c:pt>
                <c:pt idx="1491">
                  <c:v>37117</c:v>
                </c:pt>
                <c:pt idx="1492">
                  <c:v>37118</c:v>
                </c:pt>
                <c:pt idx="1493">
                  <c:v>37119</c:v>
                </c:pt>
                <c:pt idx="1494">
                  <c:v>37120</c:v>
                </c:pt>
                <c:pt idx="1495">
                  <c:v>37123</c:v>
                </c:pt>
                <c:pt idx="1496">
                  <c:v>37124</c:v>
                </c:pt>
                <c:pt idx="1497">
                  <c:v>37125</c:v>
                </c:pt>
                <c:pt idx="1498">
                  <c:v>37126</c:v>
                </c:pt>
                <c:pt idx="1499">
                  <c:v>37127</c:v>
                </c:pt>
                <c:pt idx="1500">
                  <c:v>37130</c:v>
                </c:pt>
                <c:pt idx="1501">
                  <c:v>37131</c:v>
                </c:pt>
                <c:pt idx="1502">
                  <c:v>37132</c:v>
                </c:pt>
                <c:pt idx="1503">
                  <c:v>37133</c:v>
                </c:pt>
                <c:pt idx="1504">
                  <c:v>37134</c:v>
                </c:pt>
                <c:pt idx="1505">
                  <c:v>37137</c:v>
                </c:pt>
                <c:pt idx="1506">
                  <c:v>37138</c:v>
                </c:pt>
                <c:pt idx="1507">
                  <c:v>37139</c:v>
                </c:pt>
                <c:pt idx="1508">
                  <c:v>37140</c:v>
                </c:pt>
                <c:pt idx="1509">
                  <c:v>37141</c:v>
                </c:pt>
                <c:pt idx="1510">
                  <c:v>37144</c:v>
                </c:pt>
                <c:pt idx="1511">
                  <c:v>37145</c:v>
                </c:pt>
                <c:pt idx="1512">
                  <c:v>37146</c:v>
                </c:pt>
                <c:pt idx="1513">
                  <c:v>37147</c:v>
                </c:pt>
                <c:pt idx="1514">
                  <c:v>37148</c:v>
                </c:pt>
                <c:pt idx="1515">
                  <c:v>37151</c:v>
                </c:pt>
                <c:pt idx="1516">
                  <c:v>37152</c:v>
                </c:pt>
                <c:pt idx="1517">
                  <c:v>37153</c:v>
                </c:pt>
                <c:pt idx="1518">
                  <c:v>37154</c:v>
                </c:pt>
                <c:pt idx="1519">
                  <c:v>37155</c:v>
                </c:pt>
                <c:pt idx="1520">
                  <c:v>37158</c:v>
                </c:pt>
                <c:pt idx="1521">
                  <c:v>37159</c:v>
                </c:pt>
                <c:pt idx="1522">
                  <c:v>37160</c:v>
                </c:pt>
                <c:pt idx="1523">
                  <c:v>37161</c:v>
                </c:pt>
                <c:pt idx="1524">
                  <c:v>37162</c:v>
                </c:pt>
                <c:pt idx="1525">
                  <c:v>37165</c:v>
                </c:pt>
                <c:pt idx="1526">
                  <c:v>37166</c:v>
                </c:pt>
                <c:pt idx="1527">
                  <c:v>37167</c:v>
                </c:pt>
                <c:pt idx="1528">
                  <c:v>37168</c:v>
                </c:pt>
                <c:pt idx="1529">
                  <c:v>37169</c:v>
                </c:pt>
                <c:pt idx="1530">
                  <c:v>37172</c:v>
                </c:pt>
                <c:pt idx="1531">
                  <c:v>37173</c:v>
                </c:pt>
                <c:pt idx="1532">
                  <c:v>37174</c:v>
                </c:pt>
                <c:pt idx="1533">
                  <c:v>37175</c:v>
                </c:pt>
                <c:pt idx="1534">
                  <c:v>37176</c:v>
                </c:pt>
                <c:pt idx="1535">
                  <c:v>37179</c:v>
                </c:pt>
                <c:pt idx="1536">
                  <c:v>37180</c:v>
                </c:pt>
                <c:pt idx="1537">
                  <c:v>37181</c:v>
                </c:pt>
                <c:pt idx="1538">
                  <c:v>37182</c:v>
                </c:pt>
                <c:pt idx="1539">
                  <c:v>37183</c:v>
                </c:pt>
                <c:pt idx="1540">
                  <c:v>37186</c:v>
                </c:pt>
                <c:pt idx="1541">
                  <c:v>37187</c:v>
                </c:pt>
                <c:pt idx="1542">
                  <c:v>37188</c:v>
                </c:pt>
                <c:pt idx="1543">
                  <c:v>37189</c:v>
                </c:pt>
                <c:pt idx="1544">
                  <c:v>37190</c:v>
                </c:pt>
                <c:pt idx="1545">
                  <c:v>37193</c:v>
                </c:pt>
                <c:pt idx="1546">
                  <c:v>37194</c:v>
                </c:pt>
                <c:pt idx="1547">
                  <c:v>37195</c:v>
                </c:pt>
                <c:pt idx="1548">
                  <c:v>37196</c:v>
                </c:pt>
                <c:pt idx="1549">
                  <c:v>37197</c:v>
                </c:pt>
                <c:pt idx="1550">
                  <c:v>37200</c:v>
                </c:pt>
                <c:pt idx="1551">
                  <c:v>37201</c:v>
                </c:pt>
                <c:pt idx="1552">
                  <c:v>37202</c:v>
                </c:pt>
                <c:pt idx="1553">
                  <c:v>37203</c:v>
                </c:pt>
                <c:pt idx="1554">
                  <c:v>37204</c:v>
                </c:pt>
                <c:pt idx="1555">
                  <c:v>37207</c:v>
                </c:pt>
                <c:pt idx="1556">
                  <c:v>37208</c:v>
                </c:pt>
                <c:pt idx="1557">
                  <c:v>37209</c:v>
                </c:pt>
                <c:pt idx="1558">
                  <c:v>37210</c:v>
                </c:pt>
                <c:pt idx="1559">
                  <c:v>37211</c:v>
                </c:pt>
                <c:pt idx="1560">
                  <c:v>37214</c:v>
                </c:pt>
                <c:pt idx="1561">
                  <c:v>37215</c:v>
                </c:pt>
                <c:pt idx="1562">
                  <c:v>37216</c:v>
                </c:pt>
                <c:pt idx="1563">
                  <c:v>37217</c:v>
                </c:pt>
                <c:pt idx="1564">
                  <c:v>37218</c:v>
                </c:pt>
                <c:pt idx="1565">
                  <c:v>37221</c:v>
                </c:pt>
                <c:pt idx="1566">
                  <c:v>37222</c:v>
                </c:pt>
                <c:pt idx="1567">
                  <c:v>37223</c:v>
                </c:pt>
                <c:pt idx="1568">
                  <c:v>37224</c:v>
                </c:pt>
                <c:pt idx="1569">
                  <c:v>37225</c:v>
                </c:pt>
                <c:pt idx="1570">
                  <c:v>37228</c:v>
                </c:pt>
                <c:pt idx="1571">
                  <c:v>37229</c:v>
                </c:pt>
                <c:pt idx="1572">
                  <c:v>37230</c:v>
                </c:pt>
                <c:pt idx="1573">
                  <c:v>37231</c:v>
                </c:pt>
                <c:pt idx="1574">
                  <c:v>37232</c:v>
                </c:pt>
                <c:pt idx="1575">
                  <c:v>37235</c:v>
                </c:pt>
                <c:pt idx="1576">
                  <c:v>37236</c:v>
                </c:pt>
                <c:pt idx="1577">
                  <c:v>37237</c:v>
                </c:pt>
                <c:pt idx="1578">
                  <c:v>37238</c:v>
                </c:pt>
                <c:pt idx="1579">
                  <c:v>37239</c:v>
                </c:pt>
                <c:pt idx="1580">
                  <c:v>37242</c:v>
                </c:pt>
                <c:pt idx="1581">
                  <c:v>37243</c:v>
                </c:pt>
                <c:pt idx="1582">
                  <c:v>37244</c:v>
                </c:pt>
                <c:pt idx="1583">
                  <c:v>37245</c:v>
                </c:pt>
                <c:pt idx="1584">
                  <c:v>37246</c:v>
                </c:pt>
                <c:pt idx="1585">
                  <c:v>37249</c:v>
                </c:pt>
                <c:pt idx="1586">
                  <c:v>37250</c:v>
                </c:pt>
                <c:pt idx="1587">
                  <c:v>37251</c:v>
                </c:pt>
                <c:pt idx="1588">
                  <c:v>37252</c:v>
                </c:pt>
                <c:pt idx="1589">
                  <c:v>37253</c:v>
                </c:pt>
                <c:pt idx="1590">
                  <c:v>37256</c:v>
                </c:pt>
                <c:pt idx="1591">
                  <c:v>37257</c:v>
                </c:pt>
                <c:pt idx="1592">
                  <c:v>37258</c:v>
                </c:pt>
                <c:pt idx="1593">
                  <c:v>37259</c:v>
                </c:pt>
                <c:pt idx="1594">
                  <c:v>37260</c:v>
                </c:pt>
                <c:pt idx="1595">
                  <c:v>37263</c:v>
                </c:pt>
                <c:pt idx="1596">
                  <c:v>37264</c:v>
                </c:pt>
                <c:pt idx="1597">
                  <c:v>37265</c:v>
                </c:pt>
                <c:pt idx="1598">
                  <c:v>37266</c:v>
                </c:pt>
                <c:pt idx="1599">
                  <c:v>37267</c:v>
                </c:pt>
                <c:pt idx="1600">
                  <c:v>37270</c:v>
                </c:pt>
                <c:pt idx="1601">
                  <c:v>37271</c:v>
                </c:pt>
                <c:pt idx="1602">
                  <c:v>37272</c:v>
                </c:pt>
                <c:pt idx="1603">
                  <c:v>37273</c:v>
                </c:pt>
                <c:pt idx="1604">
                  <c:v>37274</c:v>
                </c:pt>
                <c:pt idx="1605">
                  <c:v>37277</c:v>
                </c:pt>
                <c:pt idx="1606">
                  <c:v>37278</c:v>
                </c:pt>
                <c:pt idx="1607">
                  <c:v>37279</c:v>
                </c:pt>
                <c:pt idx="1608">
                  <c:v>37280</c:v>
                </c:pt>
                <c:pt idx="1609">
                  <c:v>37281</c:v>
                </c:pt>
                <c:pt idx="1610">
                  <c:v>37284</c:v>
                </c:pt>
                <c:pt idx="1611">
                  <c:v>37285</c:v>
                </c:pt>
                <c:pt idx="1612">
                  <c:v>37286</c:v>
                </c:pt>
                <c:pt idx="1613">
                  <c:v>37287</c:v>
                </c:pt>
                <c:pt idx="1614">
                  <c:v>37288</c:v>
                </c:pt>
                <c:pt idx="1615">
                  <c:v>37291</c:v>
                </c:pt>
                <c:pt idx="1616">
                  <c:v>37292</c:v>
                </c:pt>
                <c:pt idx="1617">
                  <c:v>37293</c:v>
                </c:pt>
                <c:pt idx="1618">
                  <c:v>37294</c:v>
                </c:pt>
                <c:pt idx="1619">
                  <c:v>37295</c:v>
                </c:pt>
                <c:pt idx="1620">
                  <c:v>37298</c:v>
                </c:pt>
                <c:pt idx="1621">
                  <c:v>37299</c:v>
                </c:pt>
                <c:pt idx="1622">
                  <c:v>37300</c:v>
                </c:pt>
                <c:pt idx="1623">
                  <c:v>37301</c:v>
                </c:pt>
                <c:pt idx="1624">
                  <c:v>37302</c:v>
                </c:pt>
                <c:pt idx="1625">
                  <c:v>37305</c:v>
                </c:pt>
                <c:pt idx="1626">
                  <c:v>37306</c:v>
                </c:pt>
                <c:pt idx="1627">
                  <c:v>37307</c:v>
                </c:pt>
                <c:pt idx="1628">
                  <c:v>37308</c:v>
                </c:pt>
                <c:pt idx="1629">
                  <c:v>37309</c:v>
                </c:pt>
                <c:pt idx="1630">
                  <c:v>37312</c:v>
                </c:pt>
                <c:pt idx="1631">
                  <c:v>37313</c:v>
                </c:pt>
                <c:pt idx="1632">
                  <c:v>37314</c:v>
                </c:pt>
                <c:pt idx="1633">
                  <c:v>37315</c:v>
                </c:pt>
                <c:pt idx="1634">
                  <c:v>37316</c:v>
                </c:pt>
                <c:pt idx="1635">
                  <c:v>37319</c:v>
                </c:pt>
                <c:pt idx="1636">
                  <c:v>37320</c:v>
                </c:pt>
                <c:pt idx="1637">
                  <c:v>37321</c:v>
                </c:pt>
                <c:pt idx="1638">
                  <c:v>37322</c:v>
                </c:pt>
                <c:pt idx="1639">
                  <c:v>37323</c:v>
                </c:pt>
                <c:pt idx="1640">
                  <c:v>37326</c:v>
                </c:pt>
                <c:pt idx="1641">
                  <c:v>37327</c:v>
                </c:pt>
                <c:pt idx="1642">
                  <c:v>37328</c:v>
                </c:pt>
                <c:pt idx="1643">
                  <c:v>37329</c:v>
                </c:pt>
                <c:pt idx="1644">
                  <c:v>37330</c:v>
                </c:pt>
                <c:pt idx="1645">
                  <c:v>37333</c:v>
                </c:pt>
                <c:pt idx="1646">
                  <c:v>37334</c:v>
                </c:pt>
                <c:pt idx="1647">
                  <c:v>37335</c:v>
                </c:pt>
                <c:pt idx="1648">
                  <c:v>37336</c:v>
                </c:pt>
                <c:pt idx="1649">
                  <c:v>37337</c:v>
                </c:pt>
                <c:pt idx="1650">
                  <c:v>37340</c:v>
                </c:pt>
                <c:pt idx="1651">
                  <c:v>37341</c:v>
                </c:pt>
                <c:pt idx="1652">
                  <c:v>37342</c:v>
                </c:pt>
                <c:pt idx="1653">
                  <c:v>37343</c:v>
                </c:pt>
                <c:pt idx="1654">
                  <c:v>37344</c:v>
                </c:pt>
                <c:pt idx="1655">
                  <c:v>37347</c:v>
                </c:pt>
                <c:pt idx="1656">
                  <c:v>37348</c:v>
                </c:pt>
                <c:pt idx="1657">
                  <c:v>37349</c:v>
                </c:pt>
                <c:pt idx="1658">
                  <c:v>37350</c:v>
                </c:pt>
                <c:pt idx="1659">
                  <c:v>37351</c:v>
                </c:pt>
                <c:pt idx="1660">
                  <c:v>37354</c:v>
                </c:pt>
                <c:pt idx="1661">
                  <c:v>37355</c:v>
                </c:pt>
                <c:pt idx="1662">
                  <c:v>37356</c:v>
                </c:pt>
                <c:pt idx="1663">
                  <c:v>37357</c:v>
                </c:pt>
                <c:pt idx="1664">
                  <c:v>37358</c:v>
                </c:pt>
                <c:pt idx="1665">
                  <c:v>37361</c:v>
                </c:pt>
                <c:pt idx="1666">
                  <c:v>37362</c:v>
                </c:pt>
                <c:pt idx="1667">
                  <c:v>37363</c:v>
                </c:pt>
                <c:pt idx="1668">
                  <c:v>37364</c:v>
                </c:pt>
                <c:pt idx="1669">
                  <c:v>37365</c:v>
                </c:pt>
                <c:pt idx="1670">
                  <c:v>37368</c:v>
                </c:pt>
                <c:pt idx="1671">
                  <c:v>37369</c:v>
                </c:pt>
                <c:pt idx="1672">
                  <c:v>37370</c:v>
                </c:pt>
                <c:pt idx="1673">
                  <c:v>37371</c:v>
                </c:pt>
                <c:pt idx="1674">
                  <c:v>37372</c:v>
                </c:pt>
                <c:pt idx="1675">
                  <c:v>37375</c:v>
                </c:pt>
                <c:pt idx="1676">
                  <c:v>37376</c:v>
                </c:pt>
                <c:pt idx="1677">
                  <c:v>37377</c:v>
                </c:pt>
                <c:pt idx="1678">
                  <c:v>37378</c:v>
                </c:pt>
                <c:pt idx="1679">
                  <c:v>37379</c:v>
                </c:pt>
                <c:pt idx="1680">
                  <c:v>37382</c:v>
                </c:pt>
                <c:pt idx="1681">
                  <c:v>37383</c:v>
                </c:pt>
                <c:pt idx="1682">
                  <c:v>37384</c:v>
                </c:pt>
                <c:pt idx="1683">
                  <c:v>37385</c:v>
                </c:pt>
                <c:pt idx="1684">
                  <c:v>37386</c:v>
                </c:pt>
                <c:pt idx="1685">
                  <c:v>37389</c:v>
                </c:pt>
                <c:pt idx="1686">
                  <c:v>37390</c:v>
                </c:pt>
                <c:pt idx="1687">
                  <c:v>37391</c:v>
                </c:pt>
                <c:pt idx="1688">
                  <c:v>37392</c:v>
                </c:pt>
                <c:pt idx="1689">
                  <c:v>37393</c:v>
                </c:pt>
                <c:pt idx="1690">
                  <c:v>37396</c:v>
                </c:pt>
                <c:pt idx="1691">
                  <c:v>37397</c:v>
                </c:pt>
                <c:pt idx="1692">
                  <c:v>37398</c:v>
                </c:pt>
                <c:pt idx="1693">
                  <c:v>37399</c:v>
                </c:pt>
                <c:pt idx="1694">
                  <c:v>37400</c:v>
                </c:pt>
                <c:pt idx="1695">
                  <c:v>37403</c:v>
                </c:pt>
                <c:pt idx="1696">
                  <c:v>37404</c:v>
                </c:pt>
                <c:pt idx="1697">
                  <c:v>37405</c:v>
                </c:pt>
                <c:pt idx="1698">
                  <c:v>37406</c:v>
                </c:pt>
                <c:pt idx="1699">
                  <c:v>37407</c:v>
                </c:pt>
                <c:pt idx="1700">
                  <c:v>37410</c:v>
                </c:pt>
                <c:pt idx="1701">
                  <c:v>37411</c:v>
                </c:pt>
                <c:pt idx="1702">
                  <c:v>37412</c:v>
                </c:pt>
                <c:pt idx="1703">
                  <c:v>37413</c:v>
                </c:pt>
                <c:pt idx="1704">
                  <c:v>37414</c:v>
                </c:pt>
                <c:pt idx="1705">
                  <c:v>37417</c:v>
                </c:pt>
                <c:pt idx="1706">
                  <c:v>37418</c:v>
                </c:pt>
                <c:pt idx="1707">
                  <c:v>37419</c:v>
                </c:pt>
                <c:pt idx="1708">
                  <c:v>37420</c:v>
                </c:pt>
                <c:pt idx="1709">
                  <c:v>37421</c:v>
                </c:pt>
                <c:pt idx="1710">
                  <c:v>37424</c:v>
                </c:pt>
                <c:pt idx="1711">
                  <c:v>37425</c:v>
                </c:pt>
                <c:pt idx="1712">
                  <c:v>37426</c:v>
                </c:pt>
                <c:pt idx="1713">
                  <c:v>37427</c:v>
                </c:pt>
                <c:pt idx="1714">
                  <c:v>37428</c:v>
                </c:pt>
                <c:pt idx="1715">
                  <c:v>37431</c:v>
                </c:pt>
                <c:pt idx="1716">
                  <c:v>37432</c:v>
                </c:pt>
                <c:pt idx="1717">
                  <c:v>37433</c:v>
                </c:pt>
                <c:pt idx="1718">
                  <c:v>37434</c:v>
                </c:pt>
                <c:pt idx="1719">
                  <c:v>37435</c:v>
                </c:pt>
                <c:pt idx="1720">
                  <c:v>37438</c:v>
                </c:pt>
                <c:pt idx="1721">
                  <c:v>37439</c:v>
                </c:pt>
                <c:pt idx="1722">
                  <c:v>37440</c:v>
                </c:pt>
                <c:pt idx="1723">
                  <c:v>37441</c:v>
                </c:pt>
                <c:pt idx="1724">
                  <c:v>37442</c:v>
                </c:pt>
                <c:pt idx="1725">
                  <c:v>37445</c:v>
                </c:pt>
                <c:pt idx="1726">
                  <c:v>37446</c:v>
                </c:pt>
                <c:pt idx="1727">
                  <c:v>37447</c:v>
                </c:pt>
                <c:pt idx="1728">
                  <c:v>37448</c:v>
                </c:pt>
                <c:pt idx="1729">
                  <c:v>37449</c:v>
                </c:pt>
                <c:pt idx="1730">
                  <c:v>37452</c:v>
                </c:pt>
                <c:pt idx="1731">
                  <c:v>37453</c:v>
                </c:pt>
                <c:pt idx="1732">
                  <c:v>37454</c:v>
                </c:pt>
                <c:pt idx="1733">
                  <c:v>37455</c:v>
                </c:pt>
                <c:pt idx="1734">
                  <c:v>37456</c:v>
                </c:pt>
                <c:pt idx="1735">
                  <c:v>37459</c:v>
                </c:pt>
                <c:pt idx="1736">
                  <c:v>37460</c:v>
                </c:pt>
                <c:pt idx="1737">
                  <c:v>37461</c:v>
                </c:pt>
                <c:pt idx="1738">
                  <c:v>37462</c:v>
                </c:pt>
                <c:pt idx="1739">
                  <c:v>37463</c:v>
                </c:pt>
                <c:pt idx="1740">
                  <c:v>37466</c:v>
                </c:pt>
                <c:pt idx="1741">
                  <c:v>37467</c:v>
                </c:pt>
                <c:pt idx="1742">
                  <c:v>37468</c:v>
                </c:pt>
                <c:pt idx="1743">
                  <c:v>37469</c:v>
                </c:pt>
                <c:pt idx="1744">
                  <c:v>37470</c:v>
                </c:pt>
                <c:pt idx="1745">
                  <c:v>37473</c:v>
                </c:pt>
                <c:pt idx="1746">
                  <c:v>37474</c:v>
                </c:pt>
                <c:pt idx="1747">
                  <c:v>37475</c:v>
                </c:pt>
                <c:pt idx="1748">
                  <c:v>37476</c:v>
                </c:pt>
                <c:pt idx="1749">
                  <c:v>37477</c:v>
                </c:pt>
                <c:pt idx="1750">
                  <c:v>37480</c:v>
                </c:pt>
                <c:pt idx="1751">
                  <c:v>37481</c:v>
                </c:pt>
                <c:pt idx="1752">
                  <c:v>37482</c:v>
                </c:pt>
                <c:pt idx="1753">
                  <c:v>37483</c:v>
                </c:pt>
                <c:pt idx="1754">
                  <c:v>37484</c:v>
                </c:pt>
                <c:pt idx="1755">
                  <c:v>37487</c:v>
                </c:pt>
                <c:pt idx="1756">
                  <c:v>37488</c:v>
                </c:pt>
                <c:pt idx="1757">
                  <c:v>37489</c:v>
                </c:pt>
                <c:pt idx="1758">
                  <c:v>37490</c:v>
                </c:pt>
                <c:pt idx="1759">
                  <c:v>37491</c:v>
                </c:pt>
                <c:pt idx="1760">
                  <c:v>37494</c:v>
                </c:pt>
                <c:pt idx="1761">
                  <c:v>37495</c:v>
                </c:pt>
                <c:pt idx="1762">
                  <c:v>37496</c:v>
                </c:pt>
                <c:pt idx="1763">
                  <c:v>37497</c:v>
                </c:pt>
                <c:pt idx="1764">
                  <c:v>37498</c:v>
                </c:pt>
                <c:pt idx="1765">
                  <c:v>37501</c:v>
                </c:pt>
                <c:pt idx="1766">
                  <c:v>37502</c:v>
                </c:pt>
                <c:pt idx="1767">
                  <c:v>37503</c:v>
                </c:pt>
                <c:pt idx="1768">
                  <c:v>37504</c:v>
                </c:pt>
                <c:pt idx="1769">
                  <c:v>37505</c:v>
                </c:pt>
                <c:pt idx="1770">
                  <c:v>37508</c:v>
                </c:pt>
                <c:pt idx="1771">
                  <c:v>37509</c:v>
                </c:pt>
                <c:pt idx="1772">
                  <c:v>37510</c:v>
                </c:pt>
                <c:pt idx="1773">
                  <c:v>37511</c:v>
                </c:pt>
                <c:pt idx="1774">
                  <c:v>37512</c:v>
                </c:pt>
                <c:pt idx="1775">
                  <c:v>37515</c:v>
                </c:pt>
                <c:pt idx="1776">
                  <c:v>37516</c:v>
                </c:pt>
                <c:pt idx="1777">
                  <c:v>37517</c:v>
                </c:pt>
                <c:pt idx="1778">
                  <c:v>37518</c:v>
                </c:pt>
                <c:pt idx="1779">
                  <c:v>37519</c:v>
                </c:pt>
                <c:pt idx="1780">
                  <c:v>37522</c:v>
                </c:pt>
                <c:pt idx="1781">
                  <c:v>37523</c:v>
                </c:pt>
                <c:pt idx="1782">
                  <c:v>37524</c:v>
                </c:pt>
                <c:pt idx="1783">
                  <c:v>37525</c:v>
                </c:pt>
                <c:pt idx="1784">
                  <c:v>37526</c:v>
                </c:pt>
                <c:pt idx="1785">
                  <c:v>37529</c:v>
                </c:pt>
                <c:pt idx="1786">
                  <c:v>37530</c:v>
                </c:pt>
                <c:pt idx="1787">
                  <c:v>37531</c:v>
                </c:pt>
                <c:pt idx="1788">
                  <c:v>37532</c:v>
                </c:pt>
                <c:pt idx="1789">
                  <c:v>37533</c:v>
                </c:pt>
                <c:pt idx="1790">
                  <c:v>37536</c:v>
                </c:pt>
                <c:pt idx="1791">
                  <c:v>37537</c:v>
                </c:pt>
                <c:pt idx="1792">
                  <c:v>37538</c:v>
                </c:pt>
                <c:pt idx="1793">
                  <c:v>37539</c:v>
                </c:pt>
                <c:pt idx="1794">
                  <c:v>37540</c:v>
                </c:pt>
                <c:pt idx="1795">
                  <c:v>37543</c:v>
                </c:pt>
                <c:pt idx="1796">
                  <c:v>37544</c:v>
                </c:pt>
                <c:pt idx="1797">
                  <c:v>37545</c:v>
                </c:pt>
                <c:pt idx="1798">
                  <c:v>37546</c:v>
                </c:pt>
                <c:pt idx="1799">
                  <c:v>37547</c:v>
                </c:pt>
                <c:pt idx="1800">
                  <c:v>37550</c:v>
                </c:pt>
                <c:pt idx="1801">
                  <c:v>37551</c:v>
                </c:pt>
                <c:pt idx="1802">
                  <c:v>37552</c:v>
                </c:pt>
                <c:pt idx="1803">
                  <c:v>37553</c:v>
                </c:pt>
                <c:pt idx="1804">
                  <c:v>37554</c:v>
                </c:pt>
                <c:pt idx="1805">
                  <c:v>37557</c:v>
                </c:pt>
                <c:pt idx="1806">
                  <c:v>37558</c:v>
                </c:pt>
                <c:pt idx="1807">
                  <c:v>37559</c:v>
                </c:pt>
                <c:pt idx="1808">
                  <c:v>37560</c:v>
                </c:pt>
                <c:pt idx="1809">
                  <c:v>37561</c:v>
                </c:pt>
                <c:pt idx="1810">
                  <c:v>37564</c:v>
                </c:pt>
                <c:pt idx="1811">
                  <c:v>37565</c:v>
                </c:pt>
                <c:pt idx="1812">
                  <c:v>37566</c:v>
                </c:pt>
                <c:pt idx="1813">
                  <c:v>37567</c:v>
                </c:pt>
                <c:pt idx="1814">
                  <c:v>37568</c:v>
                </c:pt>
                <c:pt idx="1815">
                  <c:v>37571</c:v>
                </c:pt>
                <c:pt idx="1816">
                  <c:v>37572</c:v>
                </c:pt>
                <c:pt idx="1817">
                  <c:v>37573</c:v>
                </c:pt>
                <c:pt idx="1818">
                  <c:v>37574</c:v>
                </c:pt>
                <c:pt idx="1819">
                  <c:v>37575</c:v>
                </c:pt>
                <c:pt idx="1820">
                  <c:v>37578</c:v>
                </c:pt>
                <c:pt idx="1821">
                  <c:v>37579</c:v>
                </c:pt>
                <c:pt idx="1822">
                  <c:v>37580</c:v>
                </c:pt>
                <c:pt idx="1823">
                  <c:v>37581</c:v>
                </c:pt>
                <c:pt idx="1824">
                  <c:v>37582</c:v>
                </c:pt>
                <c:pt idx="1825">
                  <c:v>37585</c:v>
                </c:pt>
                <c:pt idx="1826">
                  <c:v>37586</c:v>
                </c:pt>
                <c:pt idx="1827">
                  <c:v>37587</c:v>
                </c:pt>
                <c:pt idx="1828">
                  <c:v>37588</c:v>
                </c:pt>
                <c:pt idx="1829">
                  <c:v>37589</c:v>
                </c:pt>
                <c:pt idx="1830">
                  <c:v>37592</c:v>
                </c:pt>
                <c:pt idx="1831">
                  <c:v>37593</c:v>
                </c:pt>
                <c:pt idx="1832">
                  <c:v>37594</c:v>
                </c:pt>
                <c:pt idx="1833">
                  <c:v>37595</c:v>
                </c:pt>
                <c:pt idx="1834">
                  <c:v>37596</c:v>
                </c:pt>
                <c:pt idx="1835">
                  <c:v>37599</c:v>
                </c:pt>
                <c:pt idx="1836">
                  <c:v>37600</c:v>
                </c:pt>
                <c:pt idx="1837">
                  <c:v>37601</c:v>
                </c:pt>
                <c:pt idx="1838">
                  <c:v>37602</c:v>
                </c:pt>
                <c:pt idx="1839">
                  <c:v>37603</c:v>
                </c:pt>
                <c:pt idx="1840">
                  <c:v>37606</c:v>
                </c:pt>
                <c:pt idx="1841">
                  <c:v>37607</c:v>
                </c:pt>
                <c:pt idx="1842">
                  <c:v>37608</c:v>
                </c:pt>
                <c:pt idx="1843">
                  <c:v>37609</c:v>
                </c:pt>
                <c:pt idx="1844">
                  <c:v>37610</c:v>
                </c:pt>
                <c:pt idx="1845">
                  <c:v>37613</c:v>
                </c:pt>
                <c:pt idx="1846">
                  <c:v>37614</c:v>
                </c:pt>
                <c:pt idx="1847">
                  <c:v>37615</c:v>
                </c:pt>
                <c:pt idx="1848">
                  <c:v>37616</c:v>
                </c:pt>
                <c:pt idx="1849">
                  <c:v>37617</c:v>
                </c:pt>
                <c:pt idx="1850">
                  <c:v>37620</c:v>
                </c:pt>
                <c:pt idx="1851">
                  <c:v>37621</c:v>
                </c:pt>
                <c:pt idx="1852">
                  <c:v>37622</c:v>
                </c:pt>
                <c:pt idx="1853">
                  <c:v>37623</c:v>
                </c:pt>
                <c:pt idx="1854">
                  <c:v>37624</c:v>
                </c:pt>
                <c:pt idx="1855">
                  <c:v>37627</c:v>
                </c:pt>
                <c:pt idx="1856">
                  <c:v>37628</c:v>
                </c:pt>
                <c:pt idx="1857">
                  <c:v>37629</c:v>
                </c:pt>
                <c:pt idx="1858">
                  <c:v>37630</c:v>
                </c:pt>
                <c:pt idx="1859">
                  <c:v>37631</c:v>
                </c:pt>
                <c:pt idx="1860">
                  <c:v>37634</c:v>
                </c:pt>
                <c:pt idx="1861">
                  <c:v>37635</c:v>
                </c:pt>
                <c:pt idx="1862">
                  <c:v>37636</c:v>
                </c:pt>
                <c:pt idx="1863">
                  <c:v>37637</c:v>
                </c:pt>
                <c:pt idx="1864">
                  <c:v>37638</c:v>
                </c:pt>
                <c:pt idx="1865">
                  <c:v>37641</c:v>
                </c:pt>
                <c:pt idx="1866">
                  <c:v>37642</c:v>
                </c:pt>
                <c:pt idx="1867">
                  <c:v>37643</c:v>
                </c:pt>
                <c:pt idx="1868">
                  <c:v>37644</c:v>
                </c:pt>
                <c:pt idx="1869">
                  <c:v>37645</c:v>
                </c:pt>
                <c:pt idx="1870">
                  <c:v>37648</c:v>
                </c:pt>
                <c:pt idx="1871">
                  <c:v>37649</c:v>
                </c:pt>
                <c:pt idx="1872">
                  <c:v>37650</c:v>
                </c:pt>
                <c:pt idx="1873">
                  <c:v>37651</c:v>
                </c:pt>
                <c:pt idx="1874">
                  <c:v>37652</c:v>
                </c:pt>
                <c:pt idx="1875">
                  <c:v>37655</c:v>
                </c:pt>
                <c:pt idx="1876">
                  <c:v>37656</c:v>
                </c:pt>
                <c:pt idx="1877">
                  <c:v>37657</c:v>
                </c:pt>
                <c:pt idx="1878">
                  <c:v>37658</c:v>
                </c:pt>
                <c:pt idx="1879">
                  <c:v>37659</c:v>
                </c:pt>
                <c:pt idx="1880">
                  <c:v>37662</c:v>
                </c:pt>
                <c:pt idx="1881">
                  <c:v>37663</c:v>
                </c:pt>
                <c:pt idx="1882">
                  <c:v>37664</c:v>
                </c:pt>
                <c:pt idx="1883">
                  <c:v>37665</c:v>
                </c:pt>
                <c:pt idx="1884">
                  <c:v>37666</c:v>
                </c:pt>
                <c:pt idx="1885">
                  <c:v>37669</c:v>
                </c:pt>
                <c:pt idx="1886">
                  <c:v>37670</c:v>
                </c:pt>
                <c:pt idx="1887">
                  <c:v>37671</c:v>
                </c:pt>
                <c:pt idx="1888">
                  <c:v>37672</c:v>
                </c:pt>
                <c:pt idx="1889">
                  <c:v>37673</c:v>
                </c:pt>
                <c:pt idx="1890">
                  <c:v>37676</c:v>
                </c:pt>
                <c:pt idx="1891">
                  <c:v>37677</c:v>
                </c:pt>
                <c:pt idx="1892">
                  <c:v>37678</c:v>
                </c:pt>
                <c:pt idx="1893">
                  <c:v>37679</c:v>
                </c:pt>
                <c:pt idx="1894">
                  <c:v>37680</c:v>
                </c:pt>
                <c:pt idx="1895">
                  <c:v>37683</c:v>
                </c:pt>
                <c:pt idx="1896">
                  <c:v>37684</c:v>
                </c:pt>
                <c:pt idx="1897">
                  <c:v>37685</c:v>
                </c:pt>
                <c:pt idx="1898">
                  <c:v>37686</c:v>
                </c:pt>
                <c:pt idx="1899">
                  <c:v>37687</c:v>
                </c:pt>
                <c:pt idx="1900">
                  <c:v>37690</c:v>
                </c:pt>
                <c:pt idx="1901">
                  <c:v>37691</c:v>
                </c:pt>
                <c:pt idx="1902">
                  <c:v>37692</c:v>
                </c:pt>
                <c:pt idx="1903">
                  <c:v>37693</c:v>
                </c:pt>
                <c:pt idx="1904">
                  <c:v>37694</c:v>
                </c:pt>
                <c:pt idx="1905">
                  <c:v>37697</c:v>
                </c:pt>
                <c:pt idx="1906">
                  <c:v>37698</c:v>
                </c:pt>
                <c:pt idx="1907">
                  <c:v>37699</c:v>
                </c:pt>
                <c:pt idx="1908">
                  <c:v>37700</c:v>
                </c:pt>
                <c:pt idx="1909">
                  <c:v>37701</c:v>
                </c:pt>
                <c:pt idx="1910">
                  <c:v>37704</c:v>
                </c:pt>
                <c:pt idx="1911">
                  <c:v>37705</c:v>
                </c:pt>
                <c:pt idx="1912">
                  <c:v>37706</c:v>
                </c:pt>
                <c:pt idx="1913">
                  <c:v>37707</c:v>
                </c:pt>
                <c:pt idx="1914">
                  <c:v>37708</c:v>
                </c:pt>
                <c:pt idx="1915">
                  <c:v>37711</c:v>
                </c:pt>
                <c:pt idx="1916">
                  <c:v>37712</c:v>
                </c:pt>
                <c:pt idx="1917">
                  <c:v>37713</c:v>
                </c:pt>
                <c:pt idx="1918">
                  <c:v>37714</c:v>
                </c:pt>
                <c:pt idx="1919">
                  <c:v>37715</c:v>
                </c:pt>
                <c:pt idx="1920">
                  <c:v>37718</c:v>
                </c:pt>
                <c:pt idx="1921">
                  <c:v>37719</c:v>
                </c:pt>
                <c:pt idx="1922">
                  <c:v>37720</c:v>
                </c:pt>
                <c:pt idx="1923">
                  <c:v>37721</c:v>
                </c:pt>
                <c:pt idx="1924">
                  <c:v>37722</c:v>
                </c:pt>
                <c:pt idx="1925">
                  <c:v>37725</c:v>
                </c:pt>
                <c:pt idx="1926">
                  <c:v>37726</c:v>
                </c:pt>
                <c:pt idx="1927">
                  <c:v>37727</c:v>
                </c:pt>
                <c:pt idx="1928">
                  <c:v>37728</c:v>
                </c:pt>
                <c:pt idx="1929">
                  <c:v>37729</c:v>
                </c:pt>
                <c:pt idx="1930">
                  <c:v>37732</c:v>
                </c:pt>
                <c:pt idx="1931">
                  <c:v>37733</c:v>
                </c:pt>
                <c:pt idx="1932">
                  <c:v>37734</c:v>
                </c:pt>
                <c:pt idx="1933">
                  <c:v>37735</c:v>
                </c:pt>
                <c:pt idx="1934">
                  <c:v>37736</c:v>
                </c:pt>
                <c:pt idx="1935">
                  <c:v>37739</c:v>
                </c:pt>
                <c:pt idx="1936">
                  <c:v>37740</c:v>
                </c:pt>
                <c:pt idx="1937">
                  <c:v>37741</c:v>
                </c:pt>
                <c:pt idx="1938">
                  <c:v>37742</c:v>
                </c:pt>
                <c:pt idx="1939">
                  <c:v>37743</c:v>
                </c:pt>
                <c:pt idx="1940">
                  <c:v>37746</c:v>
                </c:pt>
                <c:pt idx="1941">
                  <c:v>37747</c:v>
                </c:pt>
                <c:pt idx="1942">
                  <c:v>37748</c:v>
                </c:pt>
                <c:pt idx="1943">
                  <c:v>37749</c:v>
                </c:pt>
                <c:pt idx="1944">
                  <c:v>37750</c:v>
                </c:pt>
                <c:pt idx="1945">
                  <c:v>37753</c:v>
                </c:pt>
                <c:pt idx="1946">
                  <c:v>37754</c:v>
                </c:pt>
                <c:pt idx="1947">
                  <c:v>37755</c:v>
                </c:pt>
                <c:pt idx="1948">
                  <c:v>37756</c:v>
                </c:pt>
                <c:pt idx="1949">
                  <c:v>37757</c:v>
                </c:pt>
                <c:pt idx="1950">
                  <c:v>37760</c:v>
                </c:pt>
                <c:pt idx="1951">
                  <c:v>37761</c:v>
                </c:pt>
                <c:pt idx="1952">
                  <c:v>37762</c:v>
                </c:pt>
                <c:pt idx="1953">
                  <c:v>37763</c:v>
                </c:pt>
                <c:pt idx="1954">
                  <c:v>37764</c:v>
                </c:pt>
                <c:pt idx="1955">
                  <c:v>37767</c:v>
                </c:pt>
                <c:pt idx="1956">
                  <c:v>37768</c:v>
                </c:pt>
                <c:pt idx="1957">
                  <c:v>37769</c:v>
                </c:pt>
                <c:pt idx="1958">
                  <c:v>37770</c:v>
                </c:pt>
                <c:pt idx="1959">
                  <c:v>37771</c:v>
                </c:pt>
                <c:pt idx="1960">
                  <c:v>37774</c:v>
                </c:pt>
                <c:pt idx="1961">
                  <c:v>37775</c:v>
                </c:pt>
                <c:pt idx="1962">
                  <c:v>37776</c:v>
                </c:pt>
                <c:pt idx="1963">
                  <c:v>37777</c:v>
                </c:pt>
                <c:pt idx="1964">
                  <c:v>37778</c:v>
                </c:pt>
                <c:pt idx="1965">
                  <c:v>37781</c:v>
                </c:pt>
                <c:pt idx="1966">
                  <c:v>37782</c:v>
                </c:pt>
                <c:pt idx="1967">
                  <c:v>37783</c:v>
                </c:pt>
                <c:pt idx="1968">
                  <c:v>37784</c:v>
                </c:pt>
                <c:pt idx="1969">
                  <c:v>37785</c:v>
                </c:pt>
                <c:pt idx="1970">
                  <c:v>37788</c:v>
                </c:pt>
                <c:pt idx="1971">
                  <c:v>37789</c:v>
                </c:pt>
                <c:pt idx="1972">
                  <c:v>37790</c:v>
                </c:pt>
                <c:pt idx="1973">
                  <c:v>37791</c:v>
                </c:pt>
                <c:pt idx="1974">
                  <c:v>37792</c:v>
                </c:pt>
                <c:pt idx="1975">
                  <c:v>37795</c:v>
                </c:pt>
                <c:pt idx="1976">
                  <c:v>37796</c:v>
                </c:pt>
                <c:pt idx="1977">
                  <c:v>37797</c:v>
                </c:pt>
                <c:pt idx="1978">
                  <c:v>37798</c:v>
                </c:pt>
                <c:pt idx="1979">
                  <c:v>37799</c:v>
                </c:pt>
                <c:pt idx="1980">
                  <c:v>37802</c:v>
                </c:pt>
                <c:pt idx="1981">
                  <c:v>37803</c:v>
                </c:pt>
                <c:pt idx="1982">
                  <c:v>37804</c:v>
                </c:pt>
                <c:pt idx="1983">
                  <c:v>37805</c:v>
                </c:pt>
                <c:pt idx="1984">
                  <c:v>37806</c:v>
                </c:pt>
                <c:pt idx="1985">
                  <c:v>37809</c:v>
                </c:pt>
                <c:pt idx="1986">
                  <c:v>37810</c:v>
                </c:pt>
                <c:pt idx="1987">
                  <c:v>37811</c:v>
                </c:pt>
                <c:pt idx="1988">
                  <c:v>37812</c:v>
                </c:pt>
                <c:pt idx="1989">
                  <c:v>37813</c:v>
                </c:pt>
                <c:pt idx="1990">
                  <c:v>37816</c:v>
                </c:pt>
                <c:pt idx="1991">
                  <c:v>37817</c:v>
                </c:pt>
                <c:pt idx="1992">
                  <c:v>37818</c:v>
                </c:pt>
                <c:pt idx="1993">
                  <c:v>37819</c:v>
                </c:pt>
                <c:pt idx="1994">
                  <c:v>37820</c:v>
                </c:pt>
                <c:pt idx="1995">
                  <c:v>37823</c:v>
                </c:pt>
                <c:pt idx="1996">
                  <c:v>37824</c:v>
                </c:pt>
                <c:pt idx="1997">
                  <c:v>37825</c:v>
                </c:pt>
                <c:pt idx="1998">
                  <c:v>37826</c:v>
                </c:pt>
                <c:pt idx="1999">
                  <c:v>37827</c:v>
                </c:pt>
                <c:pt idx="2000">
                  <c:v>37830</c:v>
                </c:pt>
                <c:pt idx="2001">
                  <c:v>37831</c:v>
                </c:pt>
                <c:pt idx="2002">
                  <c:v>37832</c:v>
                </c:pt>
                <c:pt idx="2003">
                  <c:v>37833</c:v>
                </c:pt>
                <c:pt idx="2004">
                  <c:v>37834</c:v>
                </c:pt>
                <c:pt idx="2005">
                  <c:v>37837</c:v>
                </c:pt>
                <c:pt idx="2006">
                  <c:v>37838</c:v>
                </c:pt>
                <c:pt idx="2007">
                  <c:v>37839</c:v>
                </c:pt>
                <c:pt idx="2008">
                  <c:v>37840</c:v>
                </c:pt>
                <c:pt idx="2009">
                  <c:v>37841</c:v>
                </c:pt>
                <c:pt idx="2010">
                  <c:v>37844</c:v>
                </c:pt>
                <c:pt idx="2011">
                  <c:v>37845</c:v>
                </c:pt>
                <c:pt idx="2012">
                  <c:v>37846</c:v>
                </c:pt>
                <c:pt idx="2013">
                  <c:v>37847</c:v>
                </c:pt>
                <c:pt idx="2014">
                  <c:v>37848</c:v>
                </c:pt>
                <c:pt idx="2015">
                  <c:v>37851</c:v>
                </c:pt>
                <c:pt idx="2016">
                  <c:v>37852</c:v>
                </c:pt>
                <c:pt idx="2017">
                  <c:v>37853</c:v>
                </c:pt>
                <c:pt idx="2018">
                  <c:v>37854</c:v>
                </c:pt>
                <c:pt idx="2019">
                  <c:v>37855</c:v>
                </c:pt>
                <c:pt idx="2020">
                  <c:v>37858</c:v>
                </c:pt>
                <c:pt idx="2021">
                  <c:v>37859</c:v>
                </c:pt>
                <c:pt idx="2022">
                  <c:v>37860</c:v>
                </c:pt>
                <c:pt idx="2023">
                  <c:v>37861</c:v>
                </c:pt>
                <c:pt idx="2024">
                  <c:v>37862</c:v>
                </c:pt>
                <c:pt idx="2025">
                  <c:v>37865</c:v>
                </c:pt>
                <c:pt idx="2026">
                  <c:v>37866</c:v>
                </c:pt>
                <c:pt idx="2027">
                  <c:v>37867</c:v>
                </c:pt>
                <c:pt idx="2028">
                  <c:v>37868</c:v>
                </c:pt>
                <c:pt idx="2029">
                  <c:v>37869</c:v>
                </c:pt>
                <c:pt idx="2030">
                  <c:v>37872</c:v>
                </c:pt>
                <c:pt idx="2031">
                  <c:v>37873</c:v>
                </c:pt>
                <c:pt idx="2032">
                  <c:v>37874</c:v>
                </c:pt>
                <c:pt idx="2033">
                  <c:v>37875</c:v>
                </c:pt>
                <c:pt idx="2034">
                  <c:v>37876</c:v>
                </c:pt>
                <c:pt idx="2035">
                  <c:v>37879</c:v>
                </c:pt>
                <c:pt idx="2036">
                  <c:v>37880</c:v>
                </c:pt>
                <c:pt idx="2037">
                  <c:v>37881</c:v>
                </c:pt>
                <c:pt idx="2038">
                  <c:v>37882</c:v>
                </c:pt>
                <c:pt idx="2039">
                  <c:v>37883</c:v>
                </c:pt>
                <c:pt idx="2040">
                  <c:v>37886</c:v>
                </c:pt>
                <c:pt idx="2041">
                  <c:v>37887</c:v>
                </c:pt>
                <c:pt idx="2042">
                  <c:v>37888</c:v>
                </c:pt>
                <c:pt idx="2043">
                  <c:v>37889</c:v>
                </c:pt>
                <c:pt idx="2044">
                  <c:v>37890</c:v>
                </c:pt>
                <c:pt idx="2045">
                  <c:v>37893</c:v>
                </c:pt>
                <c:pt idx="2046">
                  <c:v>37894</c:v>
                </c:pt>
                <c:pt idx="2047">
                  <c:v>37895</c:v>
                </c:pt>
                <c:pt idx="2048">
                  <c:v>37896</c:v>
                </c:pt>
                <c:pt idx="2049">
                  <c:v>37897</c:v>
                </c:pt>
                <c:pt idx="2050">
                  <c:v>37900</c:v>
                </c:pt>
                <c:pt idx="2051">
                  <c:v>37901</c:v>
                </c:pt>
                <c:pt idx="2052">
                  <c:v>37902</c:v>
                </c:pt>
                <c:pt idx="2053">
                  <c:v>37903</c:v>
                </c:pt>
                <c:pt idx="2054">
                  <c:v>37904</c:v>
                </c:pt>
                <c:pt idx="2055">
                  <c:v>37907</c:v>
                </c:pt>
                <c:pt idx="2056">
                  <c:v>37908</c:v>
                </c:pt>
                <c:pt idx="2057">
                  <c:v>37909</c:v>
                </c:pt>
                <c:pt idx="2058">
                  <c:v>37910</c:v>
                </c:pt>
                <c:pt idx="2059">
                  <c:v>37911</c:v>
                </c:pt>
                <c:pt idx="2060">
                  <c:v>37914</c:v>
                </c:pt>
                <c:pt idx="2061">
                  <c:v>37915</c:v>
                </c:pt>
                <c:pt idx="2062">
                  <c:v>37916</c:v>
                </c:pt>
                <c:pt idx="2063">
                  <c:v>37917</c:v>
                </c:pt>
                <c:pt idx="2064">
                  <c:v>37918</c:v>
                </c:pt>
                <c:pt idx="2065">
                  <c:v>37921</c:v>
                </c:pt>
                <c:pt idx="2066">
                  <c:v>37922</c:v>
                </c:pt>
                <c:pt idx="2067">
                  <c:v>37923</c:v>
                </c:pt>
                <c:pt idx="2068">
                  <c:v>37924</c:v>
                </c:pt>
                <c:pt idx="2069">
                  <c:v>37925</c:v>
                </c:pt>
                <c:pt idx="2070">
                  <c:v>37928</c:v>
                </c:pt>
                <c:pt idx="2071">
                  <c:v>37929</c:v>
                </c:pt>
                <c:pt idx="2072">
                  <c:v>37930</c:v>
                </c:pt>
                <c:pt idx="2073">
                  <c:v>37931</c:v>
                </c:pt>
                <c:pt idx="2074">
                  <c:v>37932</c:v>
                </c:pt>
                <c:pt idx="2075">
                  <c:v>37935</c:v>
                </c:pt>
                <c:pt idx="2076">
                  <c:v>37936</c:v>
                </c:pt>
                <c:pt idx="2077">
                  <c:v>37937</c:v>
                </c:pt>
                <c:pt idx="2078">
                  <c:v>37938</c:v>
                </c:pt>
                <c:pt idx="2079">
                  <c:v>37939</c:v>
                </c:pt>
                <c:pt idx="2080">
                  <c:v>37942</c:v>
                </c:pt>
                <c:pt idx="2081">
                  <c:v>37943</c:v>
                </c:pt>
                <c:pt idx="2082">
                  <c:v>37944</c:v>
                </c:pt>
                <c:pt idx="2083">
                  <c:v>37945</c:v>
                </c:pt>
                <c:pt idx="2084">
                  <c:v>37946</c:v>
                </c:pt>
                <c:pt idx="2085">
                  <c:v>37949</c:v>
                </c:pt>
                <c:pt idx="2086">
                  <c:v>37950</c:v>
                </c:pt>
                <c:pt idx="2087">
                  <c:v>37951</c:v>
                </c:pt>
                <c:pt idx="2088">
                  <c:v>37952</c:v>
                </c:pt>
                <c:pt idx="2089">
                  <c:v>37953</c:v>
                </c:pt>
                <c:pt idx="2090">
                  <c:v>37956</c:v>
                </c:pt>
                <c:pt idx="2091">
                  <c:v>37957</c:v>
                </c:pt>
                <c:pt idx="2092">
                  <c:v>37958</c:v>
                </c:pt>
                <c:pt idx="2093">
                  <c:v>37959</c:v>
                </c:pt>
                <c:pt idx="2094">
                  <c:v>37960</c:v>
                </c:pt>
                <c:pt idx="2095">
                  <c:v>37963</c:v>
                </c:pt>
                <c:pt idx="2096">
                  <c:v>37964</c:v>
                </c:pt>
                <c:pt idx="2097">
                  <c:v>37965</c:v>
                </c:pt>
                <c:pt idx="2098">
                  <c:v>37966</c:v>
                </c:pt>
                <c:pt idx="2099">
                  <c:v>37967</c:v>
                </c:pt>
                <c:pt idx="2100">
                  <c:v>37970</c:v>
                </c:pt>
                <c:pt idx="2101">
                  <c:v>37971</c:v>
                </c:pt>
                <c:pt idx="2102">
                  <c:v>37972</c:v>
                </c:pt>
                <c:pt idx="2103">
                  <c:v>37973</c:v>
                </c:pt>
                <c:pt idx="2104">
                  <c:v>37974</c:v>
                </c:pt>
                <c:pt idx="2105">
                  <c:v>37977</c:v>
                </c:pt>
                <c:pt idx="2106">
                  <c:v>37978</c:v>
                </c:pt>
                <c:pt idx="2107">
                  <c:v>37979</c:v>
                </c:pt>
                <c:pt idx="2108">
                  <c:v>37980</c:v>
                </c:pt>
                <c:pt idx="2109">
                  <c:v>37981</c:v>
                </c:pt>
                <c:pt idx="2110">
                  <c:v>37984</c:v>
                </c:pt>
                <c:pt idx="2111">
                  <c:v>37985</c:v>
                </c:pt>
                <c:pt idx="2112">
                  <c:v>37986</c:v>
                </c:pt>
                <c:pt idx="2113">
                  <c:v>37987</c:v>
                </c:pt>
                <c:pt idx="2114">
                  <c:v>37988</c:v>
                </c:pt>
                <c:pt idx="2115">
                  <c:v>37991</c:v>
                </c:pt>
                <c:pt idx="2116">
                  <c:v>37992</c:v>
                </c:pt>
                <c:pt idx="2117">
                  <c:v>37993</c:v>
                </c:pt>
                <c:pt idx="2118">
                  <c:v>37994</c:v>
                </c:pt>
                <c:pt idx="2119">
                  <c:v>37995</c:v>
                </c:pt>
                <c:pt idx="2120">
                  <c:v>37998</c:v>
                </c:pt>
                <c:pt idx="2121">
                  <c:v>37999</c:v>
                </c:pt>
                <c:pt idx="2122">
                  <c:v>38000</c:v>
                </c:pt>
                <c:pt idx="2123">
                  <c:v>38001</c:v>
                </c:pt>
                <c:pt idx="2124">
                  <c:v>38002</c:v>
                </c:pt>
                <c:pt idx="2125">
                  <c:v>38005</c:v>
                </c:pt>
                <c:pt idx="2126">
                  <c:v>38006</c:v>
                </c:pt>
                <c:pt idx="2127">
                  <c:v>38007</c:v>
                </c:pt>
                <c:pt idx="2128">
                  <c:v>38008</c:v>
                </c:pt>
                <c:pt idx="2129">
                  <c:v>38009</c:v>
                </c:pt>
                <c:pt idx="2130">
                  <c:v>38012</c:v>
                </c:pt>
                <c:pt idx="2131">
                  <c:v>38013</c:v>
                </c:pt>
                <c:pt idx="2132">
                  <c:v>38014</c:v>
                </c:pt>
                <c:pt idx="2133">
                  <c:v>38015</c:v>
                </c:pt>
                <c:pt idx="2134">
                  <c:v>38016</c:v>
                </c:pt>
                <c:pt idx="2135">
                  <c:v>38019</c:v>
                </c:pt>
                <c:pt idx="2136">
                  <c:v>38020</c:v>
                </c:pt>
                <c:pt idx="2137">
                  <c:v>38021</c:v>
                </c:pt>
                <c:pt idx="2138">
                  <c:v>38022</c:v>
                </c:pt>
                <c:pt idx="2139">
                  <c:v>38023</c:v>
                </c:pt>
                <c:pt idx="2140">
                  <c:v>38026</c:v>
                </c:pt>
                <c:pt idx="2141">
                  <c:v>38027</c:v>
                </c:pt>
                <c:pt idx="2142">
                  <c:v>38028</c:v>
                </c:pt>
                <c:pt idx="2143">
                  <c:v>38029</c:v>
                </c:pt>
                <c:pt idx="2144">
                  <c:v>38030</c:v>
                </c:pt>
                <c:pt idx="2145">
                  <c:v>38033</c:v>
                </c:pt>
                <c:pt idx="2146">
                  <c:v>38034</c:v>
                </c:pt>
                <c:pt idx="2147">
                  <c:v>38035</c:v>
                </c:pt>
                <c:pt idx="2148">
                  <c:v>38036</c:v>
                </c:pt>
                <c:pt idx="2149">
                  <c:v>38037</c:v>
                </c:pt>
                <c:pt idx="2150">
                  <c:v>38040</c:v>
                </c:pt>
                <c:pt idx="2151">
                  <c:v>38041</c:v>
                </c:pt>
                <c:pt idx="2152">
                  <c:v>38042</c:v>
                </c:pt>
                <c:pt idx="2153">
                  <c:v>38043</c:v>
                </c:pt>
                <c:pt idx="2154">
                  <c:v>38044</c:v>
                </c:pt>
                <c:pt idx="2155">
                  <c:v>38047</c:v>
                </c:pt>
                <c:pt idx="2156">
                  <c:v>38048</c:v>
                </c:pt>
                <c:pt idx="2157">
                  <c:v>38049</c:v>
                </c:pt>
                <c:pt idx="2158">
                  <c:v>38050</c:v>
                </c:pt>
                <c:pt idx="2159">
                  <c:v>38051</c:v>
                </c:pt>
                <c:pt idx="2160">
                  <c:v>38054</c:v>
                </c:pt>
                <c:pt idx="2161">
                  <c:v>38055</c:v>
                </c:pt>
                <c:pt idx="2162">
                  <c:v>38056</c:v>
                </c:pt>
                <c:pt idx="2163">
                  <c:v>38057</c:v>
                </c:pt>
                <c:pt idx="2164">
                  <c:v>38058</c:v>
                </c:pt>
                <c:pt idx="2165">
                  <c:v>38061</c:v>
                </c:pt>
                <c:pt idx="2166">
                  <c:v>38062</c:v>
                </c:pt>
                <c:pt idx="2167">
                  <c:v>38063</c:v>
                </c:pt>
                <c:pt idx="2168">
                  <c:v>38064</c:v>
                </c:pt>
                <c:pt idx="2169">
                  <c:v>38065</c:v>
                </c:pt>
                <c:pt idx="2170">
                  <c:v>38068</c:v>
                </c:pt>
                <c:pt idx="2171">
                  <c:v>38069</c:v>
                </c:pt>
                <c:pt idx="2172">
                  <c:v>38070</c:v>
                </c:pt>
                <c:pt idx="2173">
                  <c:v>38071</c:v>
                </c:pt>
                <c:pt idx="2174">
                  <c:v>38072</c:v>
                </c:pt>
                <c:pt idx="2175">
                  <c:v>38075</c:v>
                </c:pt>
                <c:pt idx="2176">
                  <c:v>38076</c:v>
                </c:pt>
                <c:pt idx="2177">
                  <c:v>38077</c:v>
                </c:pt>
                <c:pt idx="2178">
                  <c:v>38078</c:v>
                </c:pt>
                <c:pt idx="2179">
                  <c:v>38079</c:v>
                </c:pt>
                <c:pt idx="2180">
                  <c:v>38082</c:v>
                </c:pt>
                <c:pt idx="2181">
                  <c:v>38083</c:v>
                </c:pt>
                <c:pt idx="2182">
                  <c:v>38084</c:v>
                </c:pt>
                <c:pt idx="2183">
                  <c:v>38085</c:v>
                </c:pt>
                <c:pt idx="2184">
                  <c:v>38086</c:v>
                </c:pt>
                <c:pt idx="2185">
                  <c:v>38089</c:v>
                </c:pt>
                <c:pt idx="2186">
                  <c:v>38090</c:v>
                </c:pt>
                <c:pt idx="2187">
                  <c:v>38091</c:v>
                </c:pt>
                <c:pt idx="2188">
                  <c:v>38092</c:v>
                </c:pt>
                <c:pt idx="2189">
                  <c:v>38093</c:v>
                </c:pt>
                <c:pt idx="2190">
                  <c:v>38096</c:v>
                </c:pt>
                <c:pt idx="2191">
                  <c:v>38097</c:v>
                </c:pt>
                <c:pt idx="2192">
                  <c:v>38098</c:v>
                </c:pt>
                <c:pt idx="2193">
                  <c:v>38099</c:v>
                </c:pt>
                <c:pt idx="2194">
                  <c:v>38100</c:v>
                </c:pt>
                <c:pt idx="2195">
                  <c:v>38103</c:v>
                </c:pt>
                <c:pt idx="2196">
                  <c:v>38104</c:v>
                </c:pt>
                <c:pt idx="2197">
                  <c:v>38105</c:v>
                </c:pt>
                <c:pt idx="2198">
                  <c:v>38106</c:v>
                </c:pt>
                <c:pt idx="2199">
                  <c:v>38107</c:v>
                </c:pt>
                <c:pt idx="2200">
                  <c:v>38110</c:v>
                </c:pt>
                <c:pt idx="2201">
                  <c:v>38111</c:v>
                </c:pt>
                <c:pt idx="2202">
                  <c:v>38112</c:v>
                </c:pt>
                <c:pt idx="2203">
                  <c:v>38113</c:v>
                </c:pt>
                <c:pt idx="2204">
                  <c:v>38114</c:v>
                </c:pt>
                <c:pt idx="2205">
                  <c:v>38117</c:v>
                </c:pt>
                <c:pt idx="2206">
                  <c:v>38118</c:v>
                </c:pt>
                <c:pt idx="2207">
                  <c:v>38119</c:v>
                </c:pt>
                <c:pt idx="2208">
                  <c:v>38120</c:v>
                </c:pt>
                <c:pt idx="2209">
                  <c:v>38121</c:v>
                </c:pt>
                <c:pt idx="2210">
                  <c:v>38124</c:v>
                </c:pt>
                <c:pt idx="2211">
                  <c:v>38125</c:v>
                </c:pt>
                <c:pt idx="2212">
                  <c:v>38126</c:v>
                </c:pt>
                <c:pt idx="2213">
                  <c:v>38127</c:v>
                </c:pt>
                <c:pt idx="2214">
                  <c:v>38128</c:v>
                </c:pt>
                <c:pt idx="2215">
                  <c:v>38131</c:v>
                </c:pt>
                <c:pt idx="2216">
                  <c:v>38132</c:v>
                </c:pt>
                <c:pt idx="2217">
                  <c:v>38133</c:v>
                </c:pt>
                <c:pt idx="2218">
                  <c:v>38134</c:v>
                </c:pt>
                <c:pt idx="2219">
                  <c:v>38135</c:v>
                </c:pt>
                <c:pt idx="2220">
                  <c:v>38138</c:v>
                </c:pt>
                <c:pt idx="2221">
                  <c:v>38139</c:v>
                </c:pt>
                <c:pt idx="2222">
                  <c:v>38140</c:v>
                </c:pt>
                <c:pt idx="2223">
                  <c:v>38141</c:v>
                </c:pt>
                <c:pt idx="2224">
                  <c:v>38142</c:v>
                </c:pt>
                <c:pt idx="2225">
                  <c:v>38145</c:v>
                </c:pt>
                <c:pt idx="2226">
                  <c:v>38146</c:v>
                </c:pt>
                <c:pt idx="2227">
                  <c:v>38147</c:v>
                </c:pt>
                <c:pt idx="2228">
                  <c:v>38148</c:v>
                </c:pt>
                <c:pt idx="2229">
                  <c:v>38149</c:v>
                </c:pt>
                <c:pt idx="2230">
                  <c:v>38152</c:v>
                </c:pt>
                <c:pt idx="2231">
                  <c:v>38153</c:v>
                </c:pt>
                <c:pt idx="2232">
                  <c:v>38154</c:v>
                </c:pt>
                <c:pt idx="2233">
                  <c:v>38155</c:v>
                </c:pt>
                <c:pt idx="2234">
                  <c:v>38156</c:v>
                </c:pt>
                <c:pt idx="2235">
                  <c:v>38159</c:v>
                </c:pt>
                <c:pt idx="2236">
                  <c:v>38160</c:v>
                </c:pt>
                <c:pt idx="2237">
                  <c:v>38161</c:v>
                </c:pt>
                <c:pt idx="2238">
                  <c:v>38162</c:v>
                </c:pt>
                <c:pt idx="2239">
                  <c:v>38163</c:v>
                </c:pt>
                <c:pt idx="2240">
                  <c:v>38166</c:v>
                </c:pt>
                <c:pt idx="2241">
                  <c:v>38167</c:v>
                </c:pt>
                <c:pt idx="2242">
                  <c:v>38168</c:v>
                </c:pt>
                <c:pt idx="2243">
                  <c:v>38169</c:v>
                </c:pt>
                <c:pt idx="2244">
                  <c:v>38170</c:v>
                </c:pt>
                <c:pt idx="2245">
                  <c:v>38173</c:v>
                </c:pt>
                <c:pt idx="2246">
                  <c:v>38174</c:v>
                </c:pt>
                <c:pt idx="2247">
                  <c:v>38175</c:v>
                </c:pt>
                <c:pt idx="2248">
                  <c:v>38176</c:v>
                </c:pt>
                <c:pt idx="2249">
                  <c:v>38177</c:v>
                </c:pt>
                <c:pt idx="2250">
                  <c:v>38180</c:v>
                </c:pt>
                <c:pt idx="2251">
                  <c:v>38181</c:v>
                </c:pt>
                <c:pt idx="2252">
                  <c:v>38182</c:v>
                </c:pt>
                <c:pt idx="2253">
                  <c:v>38183</c:v>
                </c:pt>
                <c:pt idx="2254">
                  <c:v>38184</c:v>
                </c:pt>
                <c:pt idx="2255">
                  <c:v>38187</c:v>
                </c:pt>
                <c:pt idx="2256">
                  <c:v>38188</c:v>
                </c:pt>
                <c:pt idx="2257">
                  <c:v>38189</c:v>
                </c:pt>
                <c:pt idx="2258">
                  <c:v>38190</c:v>
                </c:pt>
                <c:pt idx="2259">
                  <c:v>38191</c:v>
                </c:pt>
                <c:pt idx="2260">
                  <c:v>38194</c:v>
                </c:pt>
                <c:pt idx="2261">
                  <c:v>38195</c:v>
                </c:pt>
                <c:pt idx="2262">
                  <c:v>38196</c:v>
                </c:pt>
                <c:pt idx="2263">
                  <c:v>38197</c:v>
                </c:pt>
                <c:pt idx="2264">
                  <c:v>38198</c:v>
                </c:pt>
                <c:pt idx="2265">
                  <c:v>38201</c:v>
                </c:pt>
                <c:pt idx="2266">
                  <c:v>38202</c:v>
                </c:pt>
                <c:pt idx="2267">
                  <c:v>38203</c:v>
                </c:pt>
                <c:pt idx="2268">
                  <c:v>38204</c:v>
                </c:pt>
                <c:pt idx="2269">
                  <c:v>38205</c:v>
                </c:pt>
                <c:pt idx="2270">
                  <c:v>38208</c:v>
                </c:pt>
                <c:pt idx="2271">
                  <c:v>38209</c:v>
                </c:pt>
                <c:pt idx="2272">
                  <c:v>38210</c:v>
                </c:pt>
                <c:pt idx="2273">
                  <c:v>38211</c:v>
                </c:pt>
                <c:pt idx="2274">
                  <c:v>38212</c:v>
                </c:pt>
                <c:pt idx="2275">
                  <c:v>38215</c:v>
                </c:pt>
                <c:pt idx="2276">
                  <c:v>38216</c:v>
                </c:pt>
                <c:pt idx="2277">
                  <c:v>38217</c:v>
                </c:pt>
                <c:pt idx="2278">
                  <c:v>38218</c:v>
                </c:pt>
                <c:pt idx="2279">
                  <c:v>38219</c:v>
                </c:pt>
                <c:pt idx="2280">
                  <c:v>38222</c:v>
                </c:pt>
                <c:pt idx="2281">
                  <c:v>38223</c:v>
                </c:pt>
                <c:pt idx="2282">
                  <c:v>38224</c:v>
                </c:pt>
                <c:pt idx="2283">
                  <c:v>38225</c:v>
                </c:pt>
                <c:pt idx="2284">
                  <c:v>38226</c:v>
                </c:pt>
                <c:pt idx="2285">
                  <c:v>38229</c:v>
                </c:pt>
                <c:pt idx="2286">
                  <c:v>38230</c:v>
                </c:pt>
                <c:pt idx="2287">
                  <c:v>38231</c:v>
                </c:pt>
                <c:pt idx="2288">
                  <c:v>38232</c:v>
                </c:pt>
                <c:pt idx="2289">
                  <c:v>38233</c:v>
                </c:pt>
                <c:pt idx="2290">
                  <c:v>38236</c:v>
                </c:pt>
                <c:pt idx="2291">
                  <c:v>38237</c:v>
                </c:pt>
                <c:pt idx="2292">
                  <c:v>38238</c:v>
                </c:pt>
                <c:pt idx="2293">
                  <c:v>38239</c:v>
                </c:pt>
                <c:pt idx="2294">
                  <c:v>38240</c:v>
                </c:pt>
                <c:pt idx="2295">
                  <c:v>38243</c:v>
                </c:pt>
                <c:pt idx="2296">
                  <c:v>38244</c:v>
                </c:pt>
                <c:pt idx="2297">
                  <c:v>38245</c:v>
                </c:pt>
                <c:pt idx="2298">
                  <c:v>38246</c:v>
                </c:pt>
                <c:pt idx="2299">
                  <c:v>38247</c:v>
                </c:pt>
                <c:pt idx="2300">
                  <c:v>38250</c:v>
                </c:pt>
                <c:pt idx="2301">
                  <c:v>38251</c:v>
                </c:pt>
                <c:pt idx="2302">
                  <c:v>38252</c:v>
                </c:pt>
                <c:pt idx="2303">
                  <c:v>38253</c:v>
                </c:pt>
                <c:pt idx="2304">
                  <c:v>38254</c:v>
                </c:pt>
                <c:pt idx="2305">
                  <c:v>38257</c:v>
                </c:pt>
                <c:pt idx="2306">
                  <c:v>38258</c:v>
                </c:pt>
                <c:pt idx="2307">
                  <c:v>38259</c:v>
                </c:pt>
                <c:pt idx="2308">
                  <c:v>38260</c:v>
                </c:pt>
                <c:pt idx="2309">
                  <c:v>38261</c:v>
                </c:pt>
                <c:pt idx="2310">
                  <c:v>38264</c:v>
                </c:pt>
                <c:pt idx="2311">
                  <c:v>38265</c:v>
                </c:pt>
                <c:pt idx="2312">
                  <c:v>38266</c:v>
                </c:pt>
                <c:pt idx="2313">
                  <c:v>38267</c:v>
                </c:pt>
                <c:pt idx="2314">
                  <c:v>38268</c:v>
                </c:pt>
                <c:pt idx="2315">
                  <c:v>38271</c:v>
                </c:pt>
                <c:pt idx="2316">
                  <c:v>38272</c:v>
                </c:pt>
                <c:pt idx="2317">
                  <c:v>38273</c:v>
                </c:pt>
                <c:pt idx="2318">
                  <c:v>38274</c:v>
                </c:pt>
                <c:pt idx="2319">
                  <c:v>38275</c:v>
                </c:pt>
                <c:pt idx="2320">
                  <c:v>38278</c:v>
                </c:pt>
                <c:pt idx="2321">
                  <c:v>38279</c:v>
                </c:pt>
                <c:pt idx="2322">
                  <c:v>38280</c:v>
                </c:pt>
                <c:pt idx="2323">
                  <c:v>38281</c:v>
                </c:pt>
                <c:pt idx="2324">
                  <c:v>38282</c:v>
                </c:pt>
                <c:pt idx="2325">
                  <c:v>38285</c:v>
                </c:pt>
                <c:pt idx="2326">
                  <c:v>38286</c:v>
                </c:pt>
                <c:pt idx="2327">
                  <c:v>38287</c:v>
                </c:pt>
                <c:pt idx="2328">
                  <c:v>38288</c:v>
                </c:pt>
                <c:pt idx="2329">
                  <c:v>38289</c:v>
                </c:pt>
                <c:pt idx="2330">
                  <c:v>38292</c:v>
                </c:pt>
                <c:pt idx="2331">
                  <c:v>38293</c:v>
                </c:pt>
                <c:pt idx="2332">
                  <c:v>38294</c:v>
                </c:pt>
                <c:pt idx="2333">
                  <c:v>38295</c:v>
                </c:pt>
                <c:pt idx="2334">
                  <c:v>38296</c:v>
                </c:pt>
                <c:pt idx="2335">
                  <c:v>38299</c:v>
                </c:pt>
                <c:pt idx="2336">
                  <c:v>38300</c:v>
                </c:pt>
                <c:pt idx="2337">
                  <c:v>38301</c:v>
                </c:pt>
                <c:pt idx="2338">
                  <c:v>38302</c:v>
                </c:pt>
                <c:pt idx="2339">
                  <c:v>38303</c:v>
                </c:pt>
                <c:pt idx="2340">
                  <c:v>38306</c:v>
                </c:pt>
                <c:pt idx="2341">
                  <c:v>38307</c:v>
                </c:pt>
                <c:pt idx="2342">
                  <c:v>38308</c:v>
                </c:pt>
                <c:pt idx="2343">
                  <c:v>38309</c:v>
                </c:pt>
                <c:pt idx="2344">
                  <c:v>38310</c:v>
                </c:pt>
                <c:pt idx="2345">
                  <c:v>38313</c:v>
                </c:pt>
                <c:pt idx="2346">
                  <c:v>38314</c:v>
                </c:pt>
                <c:pt idx="2347">
                  <c:v>38315</c:v>
                </c:pt>
                <c:pt idx="2348">
                  <c:v>38316</c:v>
                </c:pt>
                <c:pt idx="2349">
                  <c:v>38317</c:v>
                </c:pt>
                <c:pt idx="2350">
                  <c:v>38320</c:v>
                </c:pt>
                <c:pt idx="2351">
                  <c:v>38321</c:v>
                </c:pt>
                <c:pt idx="2352">
                  <c:v>38322</c:v>
                </c:pt>
                <c:pt idx="2353">
                  <c:v>38323</c:v>
                </c:pt>
                <c:pt idx="2354">
                  <c:v>38324</c:v>
                </c:pt>
                <c:pt idx="2355">
                  <c:v>38327</c:v>
                </c:pt>
                <c:pt idx="2356">
                  <c:v>38328</c:v>
                </c:pt>
                <c:pt idx="2357">
                  <c:v>38329</c:v>
                </c:pt>
                <c:pt idx="2358">
                  <c:v>38330</c:v>
                </c:pt>
                <c:pt idx="2359">
                  <c:v>38331</c:v>
                </c:pt>
                <c:pt idx="2360">
                  <c:v>38334</c:v>
                </c:pt>
                <c:pt idx="2361">
                  <c:v>38335</c:v>
                </c:pt>
                <c:pt idx="2362">
                  <c:v>38336</c:v>
                </c:pt>
                <c:pt idx="2363">
                  <c:v>38337</c:v>
                </c:pt>
                <c:pt idx="2364">
                  <c:v>38338</c:v>
                </c:pt>
                <c:pt idx="2365">
                  <c:v>38341</c:v>
                </c:pt>
                <c:pt idx="2366">
                  <c:v>38342</c:v>
                </c:pt>
                <c:pt idx="2367">
                  <c:v>38343</c:v>
                </c:pt>
                <c:pt idx="2368">
                  <c:v>38344</c:v>
                </c:pt>
                <c:pt idx="2369">
                  <c:v>38345</c:v>
                </c:pt>
                <c:pt idx="2370">
                  <c:v>38348</c:v>
                </c:pt>
                <c:pt idx="2371">
                  <c:v>38349</c:v>
                </c:pt>
                <c:pt idx="2372">
                  <c:v>38350</c:v>
                </c:pt>
                <c:pt idx="2373">
                  <c:v>38351</c:v>
                </c:pt>
                <c:pt idx="2374">
                  <c:v>38352</c:v>
                </c:pt>
                <c:pt idx="2375">
                  <c:v>38355</c:v>
                </c:pt>
                <c:pt idx="2376">
                  <c:v>38356</c:v>
                </c:pt>
                <c:pt idx="2377">
                  <c:v>38357</c:v>
                </c:pt>
                <c:pt idx="2378">
                  <c:v>38358</c:v>
                </c:pt>
                <c:pt idx="2379">
                  <c:v>38359</c:v>
                </c:pt>
                <c:pt idx="2380">
                  <c:v>38362</c:v>
                </c:pt>
                <c:pt idx="2381">
                  <c:v>38363</c:v>
                </c:pt>
                <c:pt idx="2382">
                  <c:v>38364</c:v>
                </c:pt>
                <c:pt idx="2383">
                  <c:v>38365</c:v>
                </c:pt>
                <c:pt idx="2384">
                  <c:v>38366</c:v>
                </c:pt>
                <c:pt idx="2385">
                  <c:v>38369</c:v>
                </c:pt>
                <c:pt idx="2386">
                  <c:v>38370</c:v>
                </c:pt>
                <c:pt idx="2387">
                  <c:v>38371</c:v>
                </c:pt>
                <c:pt idx="2388">
                  <c:v>38372</c:v>
                </c:pt>
                <c:pt idx="2389">
                  <c:v>38373</c:v>
                </c:pt>
                <c:pt idx="2390">
                  <c:v>38376</c:v>
                </c:pt>
                <c:pt idx="2391">
                  <c:v>38377</c:v>
                </c:pt>
                <c:pt idx="2392">
                  <c:v>38378</c:v>
                </c:pt>
                <c:pt idx="2393">
                  <c:v>38379</c:v>
                </c:pt>
                <c:pt idx="2394">
                  <c:v>38380</c:v>
                </c:pt>
                <c:pt idx="2395">
                  <c:v>38383</c:v>
                </c:pt>
                <c:pt idx="2396">
                  <c:v>38384</c:v>
                </c:pt>
                <c:pt idx="2397">
                  <c:v>38385</c:v>
                </c:pt>
                <c:pt idx="2398">
                  <c:v>38386</c:v>
                </c:pt>
                <c:pt idx="2399">
                  <c:v>38387</c:v>
                </c:pt>
                <c:pt idx="2400">
                  <c:v>38390</c:v>
                </c:pt>
                <c:pt idx="2401">
                  <c:v>38391</c:v>
                </c:pt>
                <c:pt idx="2402">
                  <c:v>38392</c:v>
                </c:pt>
                <c:pt idx="2403">
                  <c:v>38393</c:v>
                </c:pt>
                <c:pt idx="2404">
                  <c:v>38394</c:v>
                </c:pt>
                <c:pt idx="2405">
                  <c:v>38397</c:v>
                </c:pt>
                <c:pt idx="2406">
                  <c:v>38398</c:v>
                </c:pt>
                <c:pt idx="2407">
                  <c:v>38399</c:v>
                </c:pt>
                <c:pt idx="2408">
                  <c:v>38400</c:v>
                </c:pt>
                <c:pt idx="2409">
                  <c:v>38401</c:v>
                </c:pt>
                <c:pt idx="2410">
                  <c:v>38404</c:v>
                </c:pt>
                <c:pt idx="2411">
                  <c:v>38405</c:v>
                </c:pt>
                <c:pt idx="2412">
                  <c:v>38406</c:v>
                </c:pt>
                <c:pt idx="2413">
                  <c:v>38407</c:v>
                </c:pt>
                <c:pt idx="2414">
                  <c:v>38408</c:v>
                </c:pt>
                <c:pt idx="2415">
                  <c:v>38411</c:v>
                </c:pt>
                <c:pt idx="2416">
                  <c:v>38412</c:v>
                </c:pt>
                <c:pt idx="2417">
                  <c:v>38413</c:v>
                </c:pt>
                <c:pt idx="2418">
                  <c:v>38414</c:v>
                </c:pt>
                <c:pt idx="2419">
                  <c:v>38415</c:v>
                </c:pt>
                <c:pt idx="2420">
                  <c:v>38418</c:v>
                </c:pt>
                <c:pt idx="2421">
                  <c:v>38419</c:v>
                </c:pt>
                <c:pt idx="2422">
                  <c:v>38420</c:v>
                </c:pt>
                <c:pt idx="2423">
                  <c:v>38421</c:v>
                </c:pt>
                <c:pt idx="2424">
                  <c:v>38422</c:v>
                </c:pt>
                <c:pt idx="2425">
                  <c:v>38425</c:v>
                </c:pt>
                <c:pt idx="2426">
                  <c:v>38426</c:v>
                </c:pt>
                <c:pt idx="2427">
                  <c:v>38427</c:v>
                </c:pt>
                <c:pt idx="2428">
                  <c:v>38428</c:v>
                </c:pt>
                <c:pt idx="2429">
                  <c:v>38429</c:v>
                </c:pt>
                <c:pt idx="2430">
                  <c:v>38432</c:v>
                </c:pt>
                <c:pt idx="2431">
                  <c:v>38433</c:v>
                </c:pt>
                <c:pt idx="2432">
                  <c:v>38434</c:v>
                </c:pt>
                <c:pt idx="2433">
                  <c:v>38435</c:v>
                </c:pt>
                <c:pt idx="2434">
                  <c:v>38436</c:v>
                </c:pt>
                <c:pt idx="2435">
                  <c:v>38439</c:v>
                </c:pt>
                <c:pt idx="2436">
                  <c:v>38440</c:v>
                </c:pt>
                <c:pt idx="2437">
                  <c:v>38441</c:v>
                </c:pt>
                <c:pt idx="2438">
                  <c:v>38442</c:v>
                </c:pt>
                <c:pt idx="2439">
                  <c:v>38443</c:v>
                </c:pt>
                <c:pt idx="2440">
                  <c:v>38446</c:v>
                </c:pt>
                <c:pt idx="2441">
                  <c:v>38447</c:v>
                </c:pt>
                <c:pt idx="2442">
                  <c:v>38448</c:v>
                </c:pt>
                <c:pt idx="2443">
                  <c:v>38449</c:v>
                </c:pt>
                <c:pt idx="2444">
                  <c:v>38450</c:v>
                </c:pt>
                <c:pt idx="2445">
                  <c:v>38453</c:v>
                </c:pt>
                <c:pt idx="2446">
                  <c:v>38454</c:v>
                </c:pt>
                <c:pt idx="2447">
                  <c:v>38455</c:v>
                </c:pt>
                <c:pt idx="2448">
                  <c:v>38456</c:v>
                </c:pt>
                <c:pt idx="2449">
                  <c:v>38457</c:v>
                </c:pt>
                <c:pt idx="2450">
                  <c:v>38460</c:v>
                </c:pt>
                <c:pt idx="2451">
                  <c:v>38461</c:v>
                </c:pt>
                <c:pt idx="2452">
                  <c:v>38462</c:v>
                </c:pt>
                <c:pt idx="2453">
                  <c:v>38463</c:v>
                </c:pt>
                <c:pt idx="2454">
                  <c:v>38464</c:v>
                </c:pt>
                <c:pt idx="2455">
                  <c:v>38467</c:v>
                </c:pt>
                <c:pt idx="2456">
                  <c:v>38468</c:v>
                </c:pt>
                <c:pt idx="2457">
                  <c:v>38469</c:v>
                </c:pt>
                <c:pt idx="2458">
                  <c:v>38470</c:v>
                </c:pt>
                <c:pt idx="2459">
                  <c:v>38471</c:v>
                </c:pt>
                <c:pt idx="2460">
                  <c:v>38474</c:v>
                </c:pt>
                <c:pt idx="2461">
                  <c:v>38475</c:v>
                </c:pt>
                <c:pt idx="2462">
                  <c:v>38476</c:v>
                </c:pt>
                <c:pt idx="2463">
                  <c:v>38477</c:v>
                </c:pt>
                <c:pt idx="2464">
                  <c:v>38478</c:v>
                </c:pt>
                <c:pt idx="2465">
                  <c:v>38481</c:v>
                </c:pt>
                <c:pt idx="2466">
                  <c:v>38482</c:v>
                </c:pt>
                <c:pt idx="2467">
                  <c:v>38483</c:v>
                </c:pt>
                <c:pt idx="2468">
                  <c:v>38484</c:v>
                </c:pt>
                <c:pt idx="2469">
                  <c:v>38485</c:v>
                </c:pt>
                <c:pt idx="2470">
                  <c:v>38488</c:v>
                </c:pt>
                <c:pt idx="2471">
                  <c:v>38489</c:v>
                </c:pt>
                <c:pt idx="2472">
                  <c:v>38490</c:v>
                </c:pt>
                <c:pt idx="2473">
                  <c:v>38491</c:v>
                </c:pt>
                <c:pt idx="2474">
                  <c:v>38492</c:v>
                </c:pt>
                <c:pt idx="2475">
                  <c:v>38495</c:v>
                </c:pt>
                <c:pt idx="2476">
                  <c:v>38496</c:v>
                </c:pt>
                <c:pt idx="2477">
                  <c:v>38497</c:v>
                </c:pt>
                <c:pt idx="2478">
                  <c:v>38498</c:v>
                </c:pt>
                <c:pt idx="2479">
                  <c:v>38499</c:v>
                </c:pt>
                <c:pt idx="2480">
                  <c:v>38502</c:v>
                </c:pt>
                <c:pt idx="2481">
                  <c:v>38503</c:v>
                </c:pt>
                <c:pt idx="2482">
                  <c:v>38504</c:v>
                </c:pt>
                <c:pt idx="2483">
                  <c:v>38505</c:v>
                </c:pt>
                <c:pt idx="2484">
                  <c:v>38506</c:v>
                </c:pt>
                <c:pt idx="2485">
                  <c:v>38509</c:v>
                </c:pt>
                <c:pt idx="2486">
                  <c:v>38510</c:v>
                </c:pt>
                <c:pt idx="2487">
                  <c:v>38511</c:v>
                </c:pt>
                <c:pt idx="2488">
                  <c:v>38512</c:v>
                </c:pt>
                <c:pt idx="2489">
                  <c:v>38513</c:v>
                </c:pt>
                <c:pt idx="2490">
                  <c:v>38516</c:v>
                </c:pt>
                <c:pt idx="2491">
                  <c:v>38517</c:v>
                </c:pt>
                <c:pt idx="2492">
                  <c:v>38518</c:v>
                </c:pt>
                <c:pt idx="2493">
                  <c:v>38519</c:v>
                </c:pt>
                <c:pt idx="2494">
                  <c:v>38520</c:v>
                </c:pt>
                <c:pt idx="2495">
                  <c:v>38523</c:v>
                </c:pt>
                <c:pt idx="2496">
                  <c:v>38524</c:v>
                </c:pt>
                <c:pt idx="2497">
                  <c:v>38525</c:v>
                </c:pt>
                <c:pt idx="2498">
                  <c:v>38526</c:v>
                </c:pt>
                <c:pt idx="2499">
                  <c:v>38527</c:v>
                </c:pt>
                <c:pt idx="2500">
                  <c:v>38530</c:v>
                </c:pt>
                <c:pt idx="2501">
                  <c:v>38531</c:v>
                </c:pt>
                <c:pt idx="2502">
                  <c:v>38532</c:v>
                </c:pt>
                <c:pt idx="2503">
                  <c:v>38533</c:v>
                </c:pt>
                <c:pt idx="2504">
                  <c:v>38534</c:v>
                </c:pt>
                <c:pt idx="2505">
                  <c:v>38537</c:v>
                </c:pt>
                <c:pt idx="2506">
                  <c:v>38538</c:v>
                </c:pt>
                <c:pt idx="2507">
                  <c:v>38539</c:v>
                </c:pt>
                <c:pt idx="2508">
                  <c:v>38540</c:v>
                </c:pt>
                <c:pt idx="2509">
                  <c:v>38541</c:v>
                </c:pt>
                <c:pt idx="2510">
                  <c:v>38544</c:v>
                </c:pt>
                <c:pt idx="2511">
                  <c:v>38545</c:v>
                </c:pt>
                <c:pt idx="2512">
                  <c:v>38546</c:v>
                </c:pt>
                <c:pt idx="2513">
                  <c:v>38547</c:v>
                </c:pt>
                <c:pt idx="2514">
                  <c:v>38548</c:v>
                </c:pt>
                <c:pt idx="2515">
                  <c:v>38551</c:v>
                </c:pt>
                <c:pt idx="2516">
                  <c:v>38552</c:v>
                </c:pt>
                <c:pt idx="2517">
                  <c:v>38553</c:v>
                </c:pt>
                <c:pt idx="2518">
                  <c:v>38554</c:v>
                </c:pt>
                <c:pt idx="2519">
                  <c:v>38555</c:v>
                </c:pt>
                <c:pt idx="2520">
                  <c:v>38558</c:v>
                </c:pt>
                <c:pt idx="2521">
                  <c:v>38559</c:v>
                </c:pt>
                <c:pt idx="2522">
                  <c:v>38560</c:v>
                </c:pt>
                <c:pt idx="2523">
                  <c:v>38561</c:v>
                </c:pt>
                <c:pt idx="2524">
                  <c:v>38562</c:v>
                </c:pt>
                <c:pt idx="2525">
                  <c:v>38565</c:v>
                </c:pt>
                <c:pt idx="2526">
                  <c:v>38566</c:v>
                </c:pt>
                <c:pt idx="2527">
                  <c:v>38567</c:v>
                </c:pt>
                <c:pt idx="2528">
                  <c:v>38568</c:v>
                </c:pt>
                <c:pt idx="2529">
                  <c:v>38569</c:v>
                </c:pt>
                <c:pt idx="2530">
                  <c:v>38572</c:v>
                </c:pt>
                <c:pt idx="2531">
                  <c:v>38573</c:v>
                </c:pt>
                <c:pt idx="2532">
                  <c:v>38574</c:v>
                </c:pt>
                <c:pt idx="2533">
                  <c:v>38575</c:v>
                </c:pt>
                <c:pt idx="2534">
                  <c:v>38576</c:v>
                </c:pt>
                <c:pt idx="2535">
                  <c:v>38579</c:v>
                </c:pt>
                <c:pt idx="2536">
                  <c:v>38580</c:v>
                </c:pt>
                <c:pt idx="2537">
                  <c:v>38581</c:v>
                </c:pt>
                <c:pt idx="2538">
                  <c:v>38582</c:v>
                </c:pt>
                <c:pt idx="2539">
                  <c:v>38583</c:v>
                </c:pt>
                <c:pt idx="2540">
                  <c:v>38586</c:v>
                </c:pt>
                <c:pt idx="2541">
                  <c:v>38587</c:v>
                </c:pt>
                <c:pt idx="2542">
                  <c:v>38588</c:v>
                </c:pt>
                <c:pt idx="2543">
                  <c:v>38589</c:v>
                </c:pt>
                <c:pt idx="2544">
                  <c:v>38590</c:v>
                </c:pt>
                <c:pt idx="2545">
                  <c:v>38593</c:v>
                </c:pt>
                <c:pt idx="2546">
                  <c:v>38594</c:v>
                </c:pt>
                <c:pt idx="2547">
                  <c:v>38595</c:v>
                </c:pt>
                <c:pt idx="2548">
                  <c:v>38596</c:v>
                </c:pt>
                <c:pt idx="2549">
                  <c:v>38597</c:v>
                </c:pt>
                <c:pt idx="2550">
                  <c:v>38600</c:v>
                </c:pt>
                <c:pt idx="2551">
                  <c:v>38601</c:v>
                </c:pt>
                <c:pt idx="2552">
                  <c:v>38602</c:v>
                </c:pt>
                <c:pt idx="2553">
                  <c:v>38603</c:v>
                </c:pt>
                <c:pt idx="2554">
                  <c:v>38604</c:v>
                </c:pt>
                <c:pt idx="2555">
                  <c:v>38607</c:v>
                </c:pt>
                <c:pt idx="2556">
                  <c:v>38608</c:v>
                </c:pt>
                <c:pt idx="2557">
                  <c:v>38609</c:v>
                </c:pt>
                <c:pt idx="2558">
                  <c:v>38610</c:v>
                </c:pt>
                <c:pt idx="2559">
                  <c:v>38611</c:v>
                </c:pt>
                <c:pt idx="2560">
                  <c:v>38614</c:v>
                </c:pt>
                <c:pt idx="2561">
                  <c:v>38615</c:v>
                </c:pt>
                <c:pt idx="2562">
                  <c:v>38616</c:v>
                </c:pt>
                <c:pt idx="2563">
                  <c:v>38617</c:v>
                </c:pt>
                <c:pt idx="2564">
                  <c:v>38618</c:v>
                </c:pt>
                <c:pt idx="2565">
                  <c:v>38621</c:v>
                </c:pt>
                <c:pt idx="2566">
                  <c:v>38622</c:v>
                </c:pt>
                <c:pt idx="2567">
                  <c:v>38623</c:v>
                </c:pt>
                <c:pt idx="2568">
                  <c:v>38624</c:v>
                </c:pt>
                <c:pt idx="2569">
                  <c:v>38625</c:v>
                </c:pt>
                <c:pt idx="2570">
                  <c:v>38628</c:v>
                </c:pt>
                <c:pt idx="2571">
                  <c:v>38629</c:v>
                </c:pt>
                <c:pt idx="2572">
                  <c:v>38630</c:v>
                </c:pt>
                <c:pt idx="2573">
                  <c:v>38631</c:v>
                </c:pt>
                <c:pt idx="2574">
                  <c:v>38632</c:v>
                </c:pt>
                <c:pt idx="2575">
                  <c:v>38635</c:v>
                </c:pt>
                <c:pt idx="2576">
                  <c:v>38636</c:v>
                </c:pt>
                <c:pt idx="2577">
                  <c:v>38637</c:v>
                </c:pt>
                <c:pt idx="2578">
                  <c:v>38638</c:v>
                </c:pt>
                <c:pt idx="2579">
                  <c:v>38639</c:v>
                </c:pt>
                <c:pt idx="2580">
                  <c:v>38642</c:v>
                </c:pt>
                <c:pt idx="2581">
                  <c:v>38643</c:v>
                </c:pt>
                <c:pt idx="2582">
                  <c:v>38644</c:v>
                </c:pt>
                <c:pt idx="2583">
                  <c:v>38645</c:v>
                </c:pt>
                <c:pt idx="2584">
                  <c:v>38646</c:v>
                </c:pt>
                <c:pt idx="2585">
                  <c:v>38649</c:v>
                </c:pt>
                <c:pt idx="2586">
                  <c:v>38650</c:v>
                </c:pt>
                <c:pt idx="2587">
                  <c:v>38651</c:v>
                </c:pt>
                <c:pt idx="2588">
                  <c:v>38652</c:v>
                </c:pt>
                <c:pt idx="2589">
                  <c:v>38653</c:v>
                </c:pt>
                <c:pt idx="2590">
                  <c:v>38656</c:v>
                </c:pt>
                <c:pt idx="2591">
                  <c:v>38657</c:v>
                </c:pt>
                <c:pt idx="2592">
                  <c:v>38658</c:v>
                </c:pt>
                <c:pt idx="2593">
                  <c:v>38659</c:v>
                </c:pt>
                <c:pt idx="2594">
                  <c:v>38660</c:v>
                </c:pt>
                <c:pt idx="2595">
                  <c:v>38663</c:v>
                </c:pt>
                <c:pt idx="2596">
                  <c:v>38664</c:v>
                </c:pt>
                <c:pt idx="2597">
                  <c:v>38665</c:v>
                </c:pt>
                <c:pt idx="2598">
                  <c:v>38666</c:v>
                </c:pt>
                <c:pt idx="2599">
                  <c:v>38667</c:v>
                </c:pt>
                <c:pt idx="2600">
                  <c:v>38670</c:v>
                </c:pt>
                <c:pt idx="2601">
                  <c:v>38671</c:v>
                </c:pt>
                <c:pt idx="2602">
                  <c:v>38672</c:v>
                </c:pt>
                <c:pt idx="2603">
                  <c:v>38673</c:v>
                </c:pt>
                <c:pt idx="2604">
                  <c:v>38674</c:v>
                </c:pt>
                <c:pt idx="2605">
                  <c:v>38677</c:v>
                </c:pt>
                <c:pt idx="2606">
                  <c:v>38678</c:v>
                </c:pt>
                <c:pt idx="2607">
                  <c:v>38679</c:v>
                </c:pt>
                <c:pt idx="2608">
                  <c:v>38680</c:v>
                </c:pt>
                <c:pt idx="2609">
                  <c:v>38681</c:v>
                </c:pt>
                <c:pt idx="2610">
                  <c:v>38684</c:v>
                </c:pt>
                <c:pt idx="2611">
                  <c:v>38685</c:v>
                </c:pt>
                <c:pt idx="2612">
                  <c:v>38686</c:v>
                </c:pt>
                <c:pt idx="2613">
                  <c:v>38687</c:v>
                </c:pt>
                <c:pt idx="2614">
                  <c:v>38688</c:v>
                </c:pt>
                <c:pt idx="2615">
                  <c:v>38691</c:v>
                </c:pt>
                <c:pt idx="2616">
                  <c:v>38692</c:v>
                </c:pt>
                <c:pt idx="2617">
                  <c:v>38693</c:v>
                </c:pt>
                <c:pt idx="2618">
                  <c:v>38694</c:v>
                </c:pt>
                <c:pt idx="2619">
                  <c:v>38695</c:v>
                </c:pt>
                <c:pt idx="2620">
                  <c:v>38698</c:v>
                </c:pt>
                <c:pt idx="2621">
                  <c:v>38699</c:v>
                </c:pt>
                <c:pt idx="2622">
                  <c:v>38700</c:v>
                </c:pt>
                <c:pt idx="2623">
                  <c:v>38701</c:v>
                </c:pt>
                <c:pt idx="2624">
                  <c:v>38702</c:v>
                </c:pt>
                <c:pt idx="2625">
                  <c:v>38705</c:v>
                </c:pt>
                <c:pt idx="2626">
                  <c:v>38706</c:v>
                </c:pt>
                <c:pt idx="2627">
                  <c:v>38707</c:v>
                </c:pt>
                <c:pt idx="2628">
                  <c:v>38708</c:v>
                </c:pt>
                <c:pt idx="2629">
                  <c:v>38709</c:v>
                </c:pt>
                <c:pt idx="2630">
                  <c:v>38712</c:v>
                </c:pt>
                <c:pt idx="2631">
                  <c:v>38713</c:v>
                </c:pt>
                <c:pt idx="2632">
                  <c:v>38714</c:v>
                </c:pt>
                <c:pt idx="2633">
                  <c:v>38715</c:v>
                </c:pt>
                <c:pt idx="2634">
                  <c:v>38716</c:v>
                </c:pt>
                <c:pt idx="2635">
                  <c:v>38719</c:v>
                </c:pt>
                <c:pt idx="2636">
                  <c:v>38720</c:v>
                </c:pt>
                <c:pt idx="2637">
                  <c:v>38721</c:v>
                </c:pt>
                <c:pt idx="2638">
                  <c:v>38722</c:v>
                </c:pt>
                <c:pt idx="2639">
                  <c:v>38723</c:v>
                </c:pt>
                <c:pt idx="2640">
                  <c:v>38726</c:v>
                </c:pt>
                <c:pt idx="2641">
                  <c:v>38727</c:v>
                </c:pt>
                <c:pt idx="2642">
                  <c:v>38728</c:v>
                </c:pt>
                <c:pt idx="2643">
                  <c:v>38729</c:v>
                </c:pt>
                <c:pt idx="2644">
                  <c:v>38730</c:v>
                </c:pt>
                <c:pt idx="2645">
                  <c:v>38733</c:v>
                </c:pt>
                <c:pt idx="2646">
                  <c:v>38734</c:v>
                </c:pt>
                <c:pt idx="2647">
                  <c:v>38735</c:v>
                </c:pt>
                <c:pt idx="2648">
                  <c:v>38736</c:v>
                </c:pt>
                <c:pt idx="2649">
                  <c:v>38737</c:v>
                </c:pt>
                <c:pt idx="2650">
                  <c:v>38740</c:v>
                </c:pt>
                <c:pt idx="2651">
                  <c:v>38741</c:v>
                </c:pt>
                <c:pt idx="2652">
                  <c:v>38742</c:v>
                </c:pt>
                <c:pt idx="2653">
                  <c:v>38743</c:v>
                </c:pt>
                <c:pt idx="2654">
                  <c:v>38744</c:v>
                </c:pt>
                <c:pt idx="2655">
                  <c:v>38747</c:v>
                </c:pt>
                <c:pt idx="2656">
                  <c:v>38748</c:v>
                </c:pt>
                <c:pt idx="2657">
                  <c:v>38749</c:v>
                </c:pt>
                <c:pt idx="2658">
                  <c:v>38750</c:v>
                </c:pt>
                <c:pt idx="2659">
                  <c:v>38751</c:v>
                </c:pt>
                <c:pt idx="2660">
                  <c:v>38754</c:v>
                </c:pt>
                <c:pt idx="2661">
                  <c:v>38755</c:v>
                </c:pt>
                <c:pt idx="2662">
                  <c:v>38756</c:v>
                </c:pt>
                <c:pt idx="2663">
                  <c:v>38757</c:v>
                </c:pt>
                <c:pt idx="2664">
                  <c:v>38758</c:v>
                </c:pt>
                <c:pt idx="2665">
                  <c:v>38761</c:v>
                </c:pt>
                <c:pt idx="2666">
                  <c:v>38762</c:v>
                </c:pt>
                <c:pt idx="2667">
                  <c:v>38763</c:v>
                </c:pt>
                <c:pt idx="2668">
                  <c:v>38764</c:v>
                </c:pt>
                <c:pt idx="2669">
                  <c:v>38765</c:v>
                </c:pt>
                <c:pt idx="2670">
                  <c:v>38768</c:v>
                </c:pt>
                <c:pt idx="2671">
                  <c:v>38769</c:v>
                </c:pt>
                <c:pt idx="2672">
                  <c:v>38770</c:v>
                </c:pt>
                <c:pt idx="2673">
                  <c:v>38771</c:v>
                </c:pt>
                <c:pt idx="2674">
                  <c:v>38772</c:v>
                </c:pt>
                <c:pt idx="2675">
                  <c:v>38775</c:v>
                </c:pt>
                <c:pt idx="2676">
                  <c:v>38776</c:v>
                </c:pt>
                <c:pt idx="2677">
                  <c:v>38777</c:v>
                </c:pt>
                <c:pt idx="2678">
                  <c:v>38778</c:v>
                </c:pt>
                <c:pt idx="2679">
                  <c:v>38779</c:v>
                </c:pt>
                <c:pt idx="2680">
                  <c:v>38782</c:v>
                </c:pt>
                <c:pt idx="2681">
                  <c:v>38783</c:v>
                </c:pt>
                <c:pt idx="2682">
                  <c:v>38784</c:v>
                </c:pt>
                <c:pt idx="2683">
                  <c:v>38785</c:v>
                </c:pt>
                <c:pt idx="2684">
                  <c:v>38786</c:v>
                </c:pt>
                <c:pt idx="2685">
                  <c:v>38789</c:v>
                </c:pt>
                <c:pt idx="2686">
                  <c:v>38790</c:v>
                </c:pt>
                <c:pt idx="2687">
                  <c:v>38791</c:v>
                </c:pt>
                <c:pt idx="2688">
                  <c:v>38792</c:v>
                </c:pt>
                <c:pt idx="2689">
                  <c:v>38793</c:v>
                </c:pt>
                <c:pt idx="2690">
                  <c:v>38796</c:v>
                </c:pt>
                <c:pt idx="2691">
                  <c:v>38797</c:v>
                </c:pt>
                <c:pt idx="2692">
                  <c:v>38798</c:v>
                </c:pt>
                <c:pt idx="2693">
                  <c:v>38799</c:v>
                </c:pt>
                <c:pt idx="2694">
                  <c:v>38800</c:v>
                </c:pt>
                <c:pt idx="2695">
                  <c:v>38803</c:v>
                </c:pt>
                <c:pt idx="2696">
                  <c:v>38804</c:v>
                </c:pt>
                <c:pt idx="2697">
                  <c:v>38805</c:v>
                </c:pt>
                <c:pt idx="2698">
                  <c:v>38806</c:v>
                </c:pt>
                <c:pt idx="2699">
                  <c:v>38807</c:v>
                </c:pt>
                <c:pt idx="2700">
                  <c:v>38810</c:v>
                </c:pt>
                <c:pt idx="2701">
                  <c:v>38811</c:v>
                </c:pt>
                <c:pt idx="2702">
                  <c:v>38812</c:v>
                </c:pt>
                <c:pt idx="2703">
                  <c:v>38813</c:v>
                </c:pt>
                <c:pt idx="2704">
                  <c:v>38814</c:v>
                </c:pt>
                <c:pt idx="2705">
                  <c:v>38817</c:v>
                </c:pt>
                <c:pt idx="2706">
                  <c:v>38818</c:v>
                </c:pt>
                <c:pt idx="2707">
                  <c:v>38819</c:v>
                </c:pt>
                <c:pt idx="2708">
                  <c:v>38820</c:v>
                </c:pt>
                <c:pt idx="2709">
                  <c:v>38821</c:v>
                </c:pt>
                <c:pt idx="2710">
                  <c:v>38824</c:v>
                </c:pt>
                <c:pt idx="2711">
                  <c:v>38825</c:v>
                </c:pt>
                <c:pt idx="2712">
                  <c:v>38826</c:v>
                </c:pt>
                <c:pt idx="2713">
                  <c:v>38827</c:v>
                </c:pt>
                <c:pt idx="2714">
                  <c:v>38828</c:v>
                </c:pt>
                <c:pt idx="2715">
                  <c:v>38831</c:v>
                </c:pt>
                <c:pt idx="2716">
                  <c:v>38832</c:v>
                </c:pt>
                <c:pt idx="2717">
                  <c:v>38833</c:v>
                </c:pt>
                <c:pt idx="2718">
                  <c:v>38834</c:v>
                </c:pt>
                <c:pt idx="2719">
                  <c:v>38835</c:v>
                </c:pt>
                <c:pt idx="2720">
                  <c:v>38838</c:v>
                </c:pt>
                <c:pt idx="2721">
                  <c:v>38839</c:v>
                </c:pt>
                <c:pt idx="2722">
                  <c:v>38840</c:v>
                </c:pt>
                <c:pt idx="2723">
                  <c:v>38841</c:v>
                </c:pt>
                <c:pt idx="2724">
                  <c:v>38842</c:v>
                </c:pt>
                <c:pt idx="2725">
                  <c:v>38845</c:v>
                </c:pt>
                <c:pt idx="2726">
                  <c:v>38846</c:v>
                </c:pt>
                <c:pt idx="2727">
                  <c:v>38847</c:v>
                </c:pt>
                <c:pt idx="2728">
                  <c:v>38848</c:v>
                </c:pt>
                <c:pt idx="2729">
                  <c:v>38849</c:v>
                </c:pt>
                <c:pt idx="2730">
                  <c:v>38852</c:v>
                </c:pt>
                <c:pt idx="2731">
                  <c:v>38853</c:v>
                </c:pt>
                <c:pt idx="2732">
                  <c:v>38854</c:v>
                </c:pt>
                <c:pt idx="2733">
                  <c:v>38855</c:v>
                </c:pt>
                <c:pt idx="2734">
                  <c:v>38856</c:v>
                </c:pt>
                <c:pt idx="2735">
                  <c:v>38859</c:v>
                </c:pt>
                <c:pt idx="2736">
                  <c:v>38860</c:v>
                </c:pt>
                <c:pt idx="2737">
                  <c:v>38861</c:v>
                </c:pt>
                <c:pt idx="2738">
                  <c:v>38862</c:v>
                </c:pt>
                <c:pt idx="2739">
                  <c:v>38863</c:v>
                </c:pt>
                <c:pt idx="2740">
                  <c:v>38866</c:v>
                </c:pt>
                <c:pt idx="2741">
                  <c:v>38867</c:v>
                </c:pt>
                <c:pt idx="2742">
                  <c:v>38868</c:v>
                </c:pt>
                <c:pt idx="2743">
                  <c:v>38869</c:v>
                </c:pt>
                <c:pt idx="2744">
                  <c:v>38870</c:v>
                </c:pt>
                <c:pt idx="2745">
                  <c:v>38873</c:v>
                </c:pt>
                <c:pt idx="2746">
                  <c:v>38874</c:v>
                </c:pt>
                <c:pt idx="2747">
                  <c:v>38875</c:v>
                </c:pt>
                <c:pt idx="2748">
                  <c:v>38876</c:v>
                </c:pt>
                <c:pt idx="2749">
                  <c:v>38877</c:v>
                </c:pt>
                <c:pt idx="2750">
                  <c:v>38880</c:v>
                </c:pt>
                <c:pt idx="2751">
                  <c:v>38881</c:v>
                </c:pt>
                <c:pt idx="2752">
                  <c:v>38882</c:v>
                </c:pt>
                <c:pt idx="2753">
                  <c:v>38883</c:v>
                </c:pt>
                <c:pt idx="2754">
                  <c:v>38884</c:v>
                </c:pt>
                <c:pt idx="2755">
                  <c:v>38887</c:v>
                </c:pt>
                <c:pt idx="2756">
                  <c:v>38888</c:v>
                </c:pt>
                <c:pt idx="2757">
                  <c:v>38889</c:v>
                </c:pt>
                <c:pt idx="2758">
                  <c:v>38890</c:v>
                </c:pt>
                <c:pt idx="2759">
                  <c:v>38891</c:v>
                </c:pt>
                <c:pt idx="2760">
                  <c:v>38894</c:v>
                </c:pt>
                <c:pt idx="2761">
                  <c:v>38895</c:v>
                </c:pt>
                <c:pt idx="2762">
                  <c:v>38896</c:v>
                </c:pt>
                <c:pt idx="2763">
                  <c:v>38897</c:v>
                </c:pt>
                <c:pt idx="2764">
                  <c:v>38898</c:v>
                </c:pt>
                <c:pt idx="2765">
                  <c:v>38901</c:v>
                </c:pt>
                <c:pt idx="2766">
                  <c:v>38902</c:v>
                </c:pt>
                <c:pt idx="2767">
                  <c:v>38903</c:v>
                </c:pt>
                <c:pt idx="2768">
                  <c:v>38904</c:v>
                </c:pt>
                <c:pt idx="2769">
                  <c:v>38905</c:v>
                </c:pt>
                <c:pt idx="2770">
                  <c:v>38908</c:v>
                </c:pt>
                <c:pt idx="2771">
                  <c:v>38909</c:v>
                </c:pt>
                <c:pt idx="2772">
                  <c:v>38910</c:v>
                </c:pt>
                <c:pt idx="2773">
                  <c:v>38911</c:v>
                </c:pt>
                <c:pt idx="2774">
                  <c:v>38912</c:v>
                </c:pt>
                <c:pt idx="2775">
                  <c:v>38915</c:v>
                </c:pt>
                <c:pt idx="2776">
                  <c:v>38916</c:v>
                </c:pt>
                <c:pt idx="2777">
                  <c:v>38917</c:v>
                </c:pt>
                <c:pt idx="2778">
                  <c:v>38918</c:v>
                </c:pt>
                <c:pt idx="2779">
                  <c:v>38919</c:v>
                </c:pt>
                <c:pt idx="2780">
                  <c:v>38922</c:v>
                </c:pt>
                <c:pt idx="2781">
                  <c:v>38923</c:v>
                </c:pt>
                <c:pt idx="2782">
                  <c:v>38924</c:v>
                </c:pt>
                <c:pt idx="2783">
                  <c:v>38925</c:v>
                </c:pt>
                <c:pt idx="2784">
                  <c:v>38926</c:v>
                </c:pt>
                <c:pt idx="2785">
                  <c:v>38929</c:v>
                </c:pt>
                <c:pt idx="2786">
                  <c:v>38930</c:v>
                </c:pt>
                <c:pt idx="2787">
                  <c:v>38931</c:v>
                </c:pt>
                <c:pt idx="2788">
                  <c:v>38932</c:v>
                </c:pt>
                <c:pt idx="2789">
                  <c:v>38933</c:v>
                </c:pt>
                <c:pt idx="2790">
                  <c:v>38936</c:v>
                </c:pt>
                <c:pt idx="2791">
                  <c:v>38937</c:v>
                </c:pt>
                <c:pt idx="2792">
                  <c:v>38938</c:v>
                </c:pt>
                <c:pt idx="2793">
                  <c:v>38939</c:v>
                </c:pt>
                <c:pt idx="2794">
                  <c:v>38940</c:v>
                </c:pt>
                <c:pt idx="2795">
                  <c:v>38943</c:v>
                </c:pt>
                <c:pt idx="2796">
                  <c:v>38944</c:v>
                </c:pt>
                <c:pt idx="2797">
                  <c:v>38945</c:v>
                </c:pt>
                <c:pt idx="2798">
                  <c:v>38946</c:v>
                </c:pt>
                <c:pt idx="2799">
                  <c:v>38947</c:v>
                </c:pt>
                <c:pt idx="2800">
                  <c:v>38950</c:v>
                </c:pt>
                <c:pt idx="2801">
                  <c:v>38951</c:v>
                </c:pt>
                <c:pt idx="2802">
                  <c:v>38952</c:v>
                </c:pt>
                <c:pt idx="2803">
                  <c:v>38953</c:v>
                </c:pt>
                <c:pt idx="2804">
                  <c:v>38954</c:v>
                </c:pt>
                <c:pt idx="2805">
                  <c:v>38957</c:v>
                </c:pt>
                <c:pt idx="2806">
                  <c:v>38958</c:v>
                </c:pt>
                <c:pt idx="2807">
                  <c:v>38959</c:v>
                </c:pt>
                <c:pt idx="2808">
                  <c:v>38960</c:v>
                </c:pt>
                <c:pt idx="2809">
                  <c:v>38961</c:v>
                </c:pt>
                <c:pt idx="2810">
                  <c:v>38964</c:v>
                </c:pt>
                <c:pt idx="2811">
                  <c:v>38965</c:v>
                </c:pt>
                <c:pt idx="2812">
                  <c:v>38966</c:v>
                </c:pt>
                <c:pt idx="2813">
                  <c:v>38967</c:v>
                </c:pt>
                <c:pt idx="2814">
                  <c:v>38968</c:v>
                </c:pt>
                <c:pt idx="2815">
                  <c:v>38971</c:v>
                </c:pt>
                <c:pt idx="2816">
                  <c:v>38972</c:v>
                </c:pt>
                <c:pt idx="2817">
                  <c:v>38973</c:v>
                </c:pt>
                <c:pt idx="2818">
                  <c:v>38974</c:v>
                </c:pt>
                <c:pt idx="2819">
                  <c:v>38975</c:v>
                </c:pt>
                <c:pt idx="2820">
                  <c:v>38978</c:v>
                </c:pt>
                <c:pt idx="2821">
                  <c:v>38979</c:v>
                </c:pt>
                <c:pt idx="2822">
                  <c:v>38980</c:v>
                </c:pt>
                <c:pt idx="2823">
                  <c:v>38981</c:v>
                </c:pt>
                <c:pt idx="2824">
                  <c:v>38982</c:v>
                </c:pt>
                <c:pt idx="2825">
                  <c:v>38985</c:v>
                </c:pt>
                <c:pt idx="2826">
                  <c:v>38986</c:v>
                </c:pt>
                <c:pt idx="2827">
                  <c:v>38987</c:v>
                </c:pt>
                <c:pt idx="2828">
                  <c:v>38988</c:v>
                </c:pt>
                <c:pt idx="2829">
                  <c:v>38989</c:v>
                </c:pt>
                <c:pt idx="2830">
                  <c:v>38992</c:v>
                </c:pt>
                <c:pt idx="2831">
                  <c:v>38993</c:v>
                </c:pt>
                <c:pt idx="2832">
                  <c:v>38994</c:v>
                </c:pt>
                <c:pt idx="2833">
                  <c:v>38995</c:v>
                </c:pt>
                <c:pt idx="2834">
                  <c:v>38996</c:v>
                </c:pt>
                <c:pt idx="2835">
                  <c:v>38999</c:v>
                </c:pt>
                <c:pt idx="2836">
                  <c:v>39000</c:v>
                </c:pt>
                <c:pt idx="2837">
                  <c:v>39001</c:v>
                </c:pt>
                <c:pt idx="2838">
                  <c:v>39002</c:v>
                </c:pt>
                <c:pt idx="2839">
                  <c:v>39003</c:v>
                </c:pt>
                <c:pt idx="2840">
                  <c:v>39006</c:v>
                </c:pt>
                <c:pt idx="2841">
                  <c:v>39007</c:v>
                </c:pt>
                <c:pt idx="2842">
                  <c:v>39008</c:v>
                </c:pt>
                <c:pt idx="2843">
                  <c:v>39009</c:v>
                </c:pt>
                <c:pt idx="2844">
                  <c:v>39010</c:v>
                </c:pt>
                <c:pt idx="2845">
                  <c:v>39013</c:v>
                </c:pt>
                <c:pt idx="2846">
                  <c:v>39014</c:v>
                </c:pt>
                <c:pt idx="2847">
                  <c:v>39015</c:v>
                </c:pt>
                <c:pt idx="2848">
                  <c:v>39016</c:v>
                </c:pt>
                <c:pt idx="2849">
                  <c:v>39017</c:v>
                </c:pt>
                <c:pt idx="2850">
                  <c:v>39020</c:v>
                </c:pt>
                <c:pt idx="2851">
                  <c:v>39021</c:v>
                </c:pt>
                <c:pt idx="2852">
                  <c:v>39022</c:v>
                </c:pt>
                <c:pt idx="2853">
                  <c:v>39023</c:v>
                </c:pt>
                <c:pt idx="2854">
                  <c:v>39024</c:v>
                </c:pt>
                <c:pt idx="2855">
                  <c:v>39027</c:v>
                </c:pt>
                <c:pt idx="2856">
                  <c:v>39028</c:v>
                </c:pt>
                <c:pt idx="2857">
                  <c:v>39029</c:v>
                </c:pt>
                <c:pt idx="2858">
                  <c:v>39030</c:v>
                </c:pt>
                <c:pt idx="2859">
                  <c:v>39031</c:v>
                </c:pt>
                <c:pt idx="2860">
                  <c:v>39034</c:v>
                </c:pt>
                <c:pt idx="2861">
                  <c:v>39035</c:v>
                </c:pt>
                <c:pt idx="2862">
                  <c:v>39036</c:v>
                </c:pt>
                <c:pt idx="2863">
                  <c:v>39037</c:v>
                </c:pt>
                <c:pt idx="2864">
                  <c:v>39038</c:v>
                </c:pt>
                <c:pt idx="2865">
                  <c:v>39041</c:v>
                </c:pt>
                <c:pt idx="2866">
                  <c:v>39042</c:v>
                </c:pt>
                <c:pt idx="2867">
                  <c:v>39043</c:v>
                </c:pt>
                <c:pt idx="2868">
                  <c:v>39044</c:v>
                </c:pt>
                <c:pt idx="2869">
                  <c:v>39045</c:v>
                </c:pt>
                <c:pt idx="2870">
                  <c:v>39048</c:v>
                </c:pt>
                <c:pt idx="2871">
                  <c:v>39049</c:v>
                </c:pt>
                <c:pt idx="2872">
                  <c:v>39050</c:v>
                </c:pt>
                <c:pt idx="2873">
                  <c:v>39051</c:v>
                </c:pt>
                <c:pt idx="2874">
                  <c:v>39052</c:v>
                </c:pt>
                <c:pt idx="2875">
                  <c:v>39055</c:v>
                </c:pt>
                <c:pt idx="2876">
                  <c:v>39056</c:v>
                </c:pt>
                <c:pt idx="2877">
                  <c:v>39057</c:v>
                </c:pt>
                <c:pt idx="2878">
                  <c:v>39058</c:v>
                </c:pt>
                <c:pt idx="2879">
                  <c:v>39059</c:v>
                </c:pt>
                <c:pt idx="2880">
                  <c:v>39062</c:v>
                </c:pt>
                <c:pt idx="2881">
                  <c:v>39063</c:v>
                </c:pt>
                <c:pt idx="2882">
                  <c:v>39064</c:v>
                </c:pt>
                <c:pt idx="2883">
                  <c:v>39065</c:v>
                </c:pt>
                <c:pt idx="2884">
                  <c:v>39066</c:v>
                </c:pt>
                <c:pt idx="2885">
                  <c:v>39069</c:v>
                </c:pt>
                <c:pt idx="2886">
                  <c:v>39070</c:v>
                </c:pt>
                <c:pt idx="2887">
                  <c:v>39071</c:v>
                </c:pt>
                <c:pt idx="2888">
                  <c:v>39072</c:v>
                </c:pt>
                <c:pt idx="2889">
                  <c:v>39073</c:v>
                </c:pt>
                <c:pt idx="2890">
                  <c:v>39076</c:v>
                </c:pt>
                <c:pt idx="2891">
                  <c:v>39077</c:v>
                </c:pt>
                <c:pt idx="2892">
                  <c:v>39078</c:v>
                </c:pt>
                <c:pt idx="2893">
                  <c:v>39079</c:v>
                </c:pt>
                <c:pt idx="2894">
                  <c:v>39080</c:v>
                </c:pt>
                <c:pt idx="2895">
                  <c:v>39083</c:v>
                </c:pt>
                <c:pt idx="2896">
                  <c:v>39084</c:v>
                </c:pt>
                <c:pt idx="2897">
                  <c:v>39085</c:v>
                </c:pt>
                <c:pt idx="2898">
                  <c:v>39086</c:v>
                </c:pt>
                <c:pt idx="2899">
                  <c:v>39087</c:v>
                </c:pt>
                <c:pt idx="2900">
                  <c:v>39090</c:v>
                </c:pt>
                <c:pt idx="2901">
                  <c:v>39091</c:v>
                </c:pt>
                <c:pt idx="2902">
                  <c:v>39092</c:v>
                </c:pt>
                <c:pt idx="2903">
                  <c:v>39093</c:v>
                </c:pt>
                <c:pt idx="2904">
                  <c:v>39094</c:v>
                </c:pt>
                <c:pt idx="2905">
                  <c:v>39097</c:v>
                </c:pt>
                <c:pt idx="2906">
                  <c:v>39098</c:v>
                </c:pt>
                <c:pt idx="2907">
                  <c:v>39099</c:v>
                </c:pt>
                <c:pt idx="2908">
                  <c:v>39100</c:v>
                </c:pt>
                <c:pt idx="2909">
                  <c:v>39101</c:v>
                </c:pt>
                <c:pt idx="2910">
                  <c:v>39104</c:v>
                </c:pt>
                <c:pt idx="2911">
                  <c:v>39105</c:v>
                </c:pt>
                <c:pt idx="2912">
                  <c:v>39106</c:v>
                </c:pt>
                <c:pt idx="2913">
                  <c:v>39107</c:v>
                </c:pt>
                <c:pt idx="2914">
                  <c:v>39108</c:v>
                </c:pt>
                <c:pt idx="2915">
                  <c:v>39111</c:v>
                </c:pt>
                <c:pt idx="2916">
                  <c:v>39112</c:v>
                </c:pt>
                <c:pt idx="2917">
                  <c:v>39113</c:v>
                </c:pt>
                <c:pt idx="2918">
                  <c:v>39114</c:v>
                </c:pt>
                <c:pt idx="2919">
                  <c:v>39115</c:v>
                </c:pt>
                <c:pt idx="2920">
                  <c:v>39118</c:v>
                </c:pt>
                <c:pt idx="2921">
                  <c:v>39119</c:v>
                </c:pt>
                <c:pt idx="2922">
                  <c:v>39120</c:v>
                </c:pt>
                <c:pt idx="2923">
                  <c:v>39121</c:v>
                </c:pt>
                <c:pt idx="2924">
                  <c:v>39122</c:v>
                </c:pt>
                <c:pt idx="2925">
                  <c:v>39125</c:v>
                </c:pt>
                <c:pt idx="2926">
                  <c:v>39126</c:v>
                </c:pt>
                <c:pt idx="2927">
                  <c:v>39127</c:v>
                </c:pt>
                <c:pt idx="2928">
                  <c:v>39128</c:v>
                </c:pt>
                <c:pt idx="2929">
                  <c:v>39129</c:v>
                </c:pt>
                <c:pt idx="2930">
                  <c:v>39132</c:v>
                </c:pt>
                <c:pt idx="2931">
                  <c:v>39133</c:v>
                </c:pt>
                <c:pt idx="2932">
                  <c:v>39134</c:v>
                </c:pt>
                <c:pt idx="2933">
                  <c:v>39135</c:v>
                </c:pt>
                <c:pt idx="2934">
                  <c:v>39136</c:v>
                </c:pt>
                <c:pt idx="2935">
                  <c:v>39139</c:v>
                </c:pt>
                <c:pt idx="2936">
                  <c:v>39140</c:v>
                </c:pt>
                <c:pt idx="2937">
                  <c:v>39141</c:v>
                </c:pt>
                <c:pt idx="2938">
                  <c:v>39142</c:v>
                </c:pt>
                <c:pt idx="2939">
                  <c:v>39143</c:v>
                </c:pt>
                <c:pt idx="2940">
                  <c:v>39146</c:v>
                </c:pt>
                <c:pt idx="2941">
                  <c:v>39147</c:v>
                </c:pt>
                <c:pt idx="2942">
                  <c:v>39148</c:v>
                </c:pt>
                <c:pt idx="2943">
                  <c:v>39149</c:v>
                </c:pt>
                <c:pt idx="2944">
                  <c:v>39150</c:v>
                </c:pt>
                <c:pt idx="2945">
                  <c:v>39153</c:v>
                </c:pt>
                <c:pt idx="2946">
                  <c:v>39154</c:v>
                </c:pt>
                <c:pt idx="2947">
                  <c:v>39155</c:v>
                </c:pt>
                <c:pt idx="2948">
                  <c:v>39156</c:v>
                </c:pt>
                <c:pt idx="2949">
                  <c:v>39157</c:v>
                </c:pt>
                <c:pt idx="2950">
                  <c:v>39160</c:v>
                </c:pt>
                <c:pt idx="2951">
                  <c:v>39161</c:v>
                </c:pt>
                <c:pt idx="2952">
                  <c:v>39162</c:v>
                </c:pt>
                <c:pt idx="2953">
                  <c:v>39163</c:v>
                </c:pt>
                <c:pt idx="2954">
                  <c:v>39164</c:v>
                </c:pt>
                <c:pt idx="2955">
                  <c:v>39167</c:v>
                </c:pt>
                <c:pt idx="2956">
                  <c:v>39168</c:v>
                </c:pt>
                <c:pt idx="2957">
                  <c:v>39169</c:v>
                </c:pt>
                <c:pt idx="2958">
                  <c:v>39170</c:v>
                </c:pt>
                <c:pt idx="2959">
                  <c:v>39171</c:v>
                </c:pt>
                <c:pt idx="2960">
                  <c:v>39174</c:v>
                </c:pt>
                <c:pt idx="2961">
                  <c:v>39175</c:v>
                </c:pt>
                <c:pt idx="2962">
                  <c:v>39176</c:v>
                </c:pt>
                <c:pt idx="2963">
                  <c:v>39177</c:v>
                </c:pt>
                <c:pt idx="2964">
                  <c:v>39178</c:v>
                </c:pt>
                <c:pt idx="2965">
                  <c:v>39181</c:v>
                </c:pt>
                <c:pt idx="2966">
                  <c:v>39182</c:v>
                </c:pt>
                <c:pt idx="2967">
                  <c:v>39183</c:v>
                </c:pt>
                <c:pt idx="2968">
                  <c:v>39184</c:v>
                </c:pt>
                <c:pt idx="2969">
                  <c:v>39185</c:v>
                </c:pt>
                <c:pt idx="2970">
                  <c:v>39188</c:v>
                </c:pt>
                <c:pt idx="2971">
                  <c:v>39189</c:v>
                </c:pt>
                <c:pt idx="2972">
                  <c:v>39190</c:v>
                </c:pt>
                <c:pt idx="2973">
                  <c:v>39191</c:v>
                </c:pt>
                <c:pt idx="2974">
                  <c:v>39192</c:v>
                </c:pt>
                <c:pt idx="2975">
                  <c:v>39195</c:v>
                </c:pt>
                <c:pt idx="2976">
                  <c:v>39196</c:v>
                </c:pt>
                <c:pt idx="2977">
                  <c:v>39197</c:v>
                </c:pt>
                <c:pt idx="2978">
                  <c:v>39198</c:v>
                </c:pt>
                <c:pt idx="2979">
                  <c:v>39199</c:v>
                </c:pt>
                <c:pt idx="2980">
                  <c:v>39202</c:v>
                </c:pt>
                <c:pt idx="2981">
                  <c:v>39203</c:v>
                </c:pt>
                <c:pt idx="2982">
                  <c:v>39204</c:v>
                </c:pt>
                <c:pt idx="2983">
                  <c:v>39205</c:v>
                </c:pt>
                <c:pt idx="2984">
                  <c:v>39206</c:v>
                </c:pt>
                <c:pt idx="2985">
                  <c:v>39209</c:v>
                </c:pt>
                <c:pt idx="2986">
                  <c:v>39210</c:v>
                </c:pt>
                <c:pt idx="2987">
                  <c:v>39211</c:v>
                </c:pt>
                <c:pt idx="2988">
                  <c:v>39212</c:v>
                </c:pt>
                <c:pt idx="2989">
                  <c:v>39213</c:v>
                </c:pt>
                <c:pt idx="2990">
                  <c:v>39216</c:v>
                </c:pt>
                <c:pt idx="2991">
                  <c:v>39217</c:v>
                </c:pt>
                <c:pt idx="2992">
                  <c:v>39218</c:v>
                </c:pt>
                <c:pt idx="2993">
                  <c:v>39219</c:v>
                </c:pt>
                <c:pt idx="2994">
                  <c:v>39220</c:v>
                </c:pt>
                <c:pt idx="2995">
                  <c:v>39223</c:v>
                </c:pt>
                <c:pt idx="2996">
                  <c:v>39224</c:v>
                </c:pt>
                <c:pt idx="2997">
                  <c:v>39225</c:v>
                </c:pt>
                <c:pt idx="2998">
                  <c:v>39226</c:v>
                </c:pt>
                <c:pt idx="2999">
                  <c:v>39227</c:v>
                </c:pt>
                <c:pt idx="3000">
                  <c:v>39230</c:v>
                </c:pt>
                <c:pt idx="3001">
                  <c:v>39231</c:v>
                </c:pt>
                <c:pt idx="3002">
                  <c:v>39232</c:v>
                </c:pt>
                <c:pt idx="3003">
                  <c:v>39233</c:v>
                </c:pt>
                <c:pt idx="3004">
                  <c:v>39234</c:v>
                </c:pt>
                <c:pt idx="3005">
                  <c:v>39237</c:v>
                </c:pt>
                <c:pt idx="3006">
                  <c:v>39238</c:v>
                </c:pt>
                <c:pt idx="3007">
                  <c:v>39239</c:v>
                </c:pt>
                <c:pt idx="3008">
                  <c:v>39240</c:v>
                </c:pt>
                <c:pt idx="3009">
                  <c:v>39241</c:v>
                </c:pt>
                <c:pt idx="3010">
                  <c:v>39244</c:v>
                </c:pt>
                <c:pt idx="3011">
                  <c:v>39245</c:v>
                </c:pt>
                <c:pt idx="3012">
                  <c:v>39246</c:v>
                </c:pt>
                <c:pt idx="3013">
                  <c:v>39247</c:v>
                </c:pt>
                <c:pt idx="3014">
                  <c:v>39248</c:v>
                </c:pt>
                <c:pt idx="3015">
                  <c:v>39251</c:v>
                </c:pt>
                <c:pt idx="3016">
                  <c:v>39252</c:v>
                </c:pt>
                <c:pt idx="3017">
                  <c:v>39253</c:v>
                </c:pt>
                <c:pt idx="3018">
                  <c:v>39254</c:v>
                </c:pt>
                <c:pt idx="3019">
                  <c:v>39255</c:v>
                </c:pt>
                <c:pt idx="3020">
                  <c:v>39258</c:v>
                </c:pt>
                <c:pt idx="3021">
                  <c:v>39259</c:v>
                </c:pt>
                <c:pt idx="3022">
                  <c:v>39260</c:v>
                </c:pt>
                <c:pt idx="3023">
                  <c:v>39261</c:v>
                </c:pt>
                <c:pt idx="3024">
                  <c:v>39262</c:v>
                </c:pt>
                <c:pt idx="3025">
                  <c:v>39265</c:v>
                </c:pt>
                <c:pt idx="3026">
                  <c:v>39266</c:v>
                </c:pt>
                <c:pt idx="3027">
                  <c:v>39267</c:v>
                </c:pt>
                <c:pt idx="3028">
                  <c:v>39268</c:v>
                </c:pt>
                <c:pt idx="3029">
                  <c:v>39269</c:v>
                </c:pt>
                <c:pt idx="3030">
                  <c:v>39272</c:v>
                </c:pt>
                <c:pt idx="3031">
                  <c:v>39273</c:v>
                </c:pt>
                <c:pt idx="3032">
                  <c:v>39274</c:v>
                </c:pt>
                <c:pt idx="3033">
                  <c:v>39275</c:v>
                </c:pt>
                <c:pt idx="3034">
                  <c:v>39276</c:v>
                </c:pt>
                <c:pt idx="3035">
                  <c:v>39279</c:v>
                </c:pt>
                <c:pt idx="3036">
                  <c:v>39280</c:v>
                </c:pt>
                <c:pt idx="3037">
                  <c:v>39281</c:v>
                </c:pt>
                <c:pt idx="3038">
                  <c:v>39282</c:v>
                </c:pt>
                <c:pt idx="3039">
                  <c:v>39283</c:v>
                </c:pt>
                <c:pt idx="3040">
                  <c:v>39286</c:v>
                </c:pt>
                <c:pt idx="3041">
                  <c:v>39287</c:v>
                </c:pt>
                <c:pt idx="3042">
                  <c:v>39288</c:v>
                </c:pt>
                <c:pt idx="3043">
                  <c:v>39289</c:v>
                </c:pt>
                <c:pt idx="3044">
                  <c:v>39290</c:v>
                </c:pt>
                <c:pt idx="3045">
                  <c:v>39293</c:v>
                </c:pt>
                <c:pt idx="3046">
                  <c:v>39294</c:v>
                </c:pt>
                <c:pt idx="3047">
                  <c:v>39295</c:v>
                </c:pt>
                <c:pt idx="3048">
                  <c:v>39296</c:v>
                </c:pt>
                <c:pt idx="3049">
                  <c:v>39297</c:v>
                </c:pt>
                <c:pt idx="3050">
                  <c:v>39300</c:v>
                </c:pt>
                <c:pt idx="3051">
                  <c:v>39301</c:v>
                </c:pt>
                <c:pt idx="3052">
                  <c:v>39302</c:v>
                </c:pt>
                <c:pt idx="3053">
                  <c:v>39303</c:v>
                </c:pt>
                <c:pt idx="3054">
                  <c:v>39304</c:v>
                </c:pt>
                <c:pt idx="3055">
                  <c:v>39307</c:v>
                </c:pt>
                <c:pt idx="3056">
                  <c:v>39308</c:v>
                </c:pt>
                <c:pt idx="3057">
                  <c:v>39309</c:v>
                </c:pt>
                <c:pt idx="3058">
                  <c:v>39310</c:v>
                </c:pt>
                <c:pt idx="3059">
                  <c:v>39311</c:v>
                </c:pt>
                <c:pt idx="3060">
                  <c:v>39314</c:v>
                </c:pt>
                <c:pt idx="3061">
                  <c:v>39315</c:v>
                </c:pt>
                <c:pt idx="3062">
                  <c:v>39316</c:v>
                </c:pt>
                <c:pt idx="3063">
                  <c:v>39317</c:v>
                </c:pt>
                <c:pt idx="3064">
                  <c:v>39318</c:v>
                </c:pt>
                <c:pt idx="3065">
                  <c:v>39321</c:v>
                </c:pt>
                <c:pt idx="3066">
                  <c:v>39322</c:v>
                </c:pt>
                <c:pt idx="3067">
                  <c:v>39323</c:v>
                </c:pt>
                <c:pt idx="3068">
                  <c:v>39324</c:v>
                </c:pt>
                <c:pt idx="3069">
                  <c:v>39325</c:v>
                </c:pt>
                <c:pt idx="3070">
                  <c:v>39328</c:v>
                </c:pt>
                <c:pt idx="3071">
                  <c:v>39329</c:v>
                </c:pt>
                <c:pt idx="3072">
                  <c:v>39330</c:v>
                </c:pt>
                <c:pt idx="3073">
                  <c:v>39331</c:v>
                </c:pt>
                <c:pt idx="3074">
                  <c:v>39332</c:v>
                </c:pt>
                <c:pt idx="3075">
                  <c:v>39335</c:v>
                </c:pt>
                <c:pt idx="3076">
                  <c:v>39336</c:v>
                </c:pt>
                <c:pt idx="3077">
                  <c:v>39337</c:v>
                </c:pt>
                <c:pt idx="3078">
                  <c:v>39338</c:v>
                </c:pt>
                <c:pt idx="3079">
                  <c:v>39339</c:v>
                </c:pt>
                <c:pt idx="3080">
                  <c:v>39342</c:v>
                </c:pt>
                <c:pt idx="3081">
                  <c:v>39343</c:v>
                </c:pt>
                <c:pt idx="3082">
                  <c:v>39344</c:v>
                </c:pt>
                <c:pt idx="3083">
                  <c:v>39345</c:v>
                </c:pt>
                <c:pt idx="3084">
                  <c:v>39346</c:v>
                </c:pt>
                <c:pt idx="3085">
                  <c:v>39349</c:v>
                </c:pt>
                <c:pt idx="3086">
                  <c:v>39350</c:v>
                </c:pt>
                <c:pt idx="3087">
                  <c:v>39351</c:v>
                </c:pt>
                <c:pt idx="3088">
                  <c:v>39352</c:v>
                </c:pt>
                <c:pt idx="3089">
                  <c:v>39353</c:v>
                </c:pt>
                <c:pt idx="3090">
                  <c:v>39356</c:v>
                </c:pt>
                <c:pt idx="3091">
                  <c:v>39357</c:v>
                </c:pt>
                <c:pt idx="3092">
                  <c:v>39358</c:v>
                </c:pt>
                <c:pt idx="3093">
                  <c:v>39359</c:v>
                </c:pt>
                <c:pt idx="3094">
                  <c:v>39360</c:v>
                </c:pt>
                <c:pt idx="3095">
                  <c:v>39363</c:v>
                </c:pt>
                <c:pt idx="3096">
                  <c:v>39364</c:v>
                </c:pt>
                <c:pt idx="3097">
                  <c:v>39365</c:v>
                </c:pt>
                <c:pt idx="3098">
                  <c:v>39366</c:v>
                </c:pt>
                <c:pt idx="3099">
                  <c:v>39367</c:v>
                </c:pt>
                <c:pt idx="3100">
                  <c:v>39370</c:v>
                </c:pt>
                <c:pt idx="3101">
                  <c:v>39371</c:v>
                </c:pt>
                <c:pt idx="3102">
                  <c:v>39372</c:v>
                </c:pt>
                <c:pt idx="3103">
                  <c:v>39373</c:v>
                </c:pt>
                <c:pt idx="3104">
                  <c:v>39374</c:v>
                </c:pt>
                <c:pt idx="3105">
                  <c:v>39377</c:v>
                </c:pt>
                <c:pt idx="3106">
                  <c:v>39378</c:v>
                </c:pt>
                <c:pt idx="3107">
                  <c:v>39379</c:v>
                </c:pt>
                <c:pt idx="3108">
                  <c:v>39380</c:v>
                </c:pt>
                <c:pt idx="3109">
                  <c:v>39381</c:v>
                </c:pt>
                <c:pt idx="3110">
                  <c:v>39384</c:v>
                </c:pt>
                <c:pt idx="3111">
                  <c:v>39385</c:v>
                </c:pt>
                <c:pt idx="3112">
                  <c:v>39386</c:v>
                </c:pt>
                <c:pt idx="3113">
                  <c:v>39387</c:v>
                </c:pt>
                <c:pt idx="3114">
                  <c:v>39388</c:v>
                </c:pt>
                <c:pt idx="3115">
                  <c:v>39391</c:v>
                </c:pt>
                <c:pt idx="3116">
                  <c:v>39392</c:v>
                </c:pt>
                <c:pt idx="3117">
                  <c:v>39393</c:v>
                </c:pt>
                <c:pt idx="3118">
                  <c:v>39394</c:v>
                </c:pt>
                <c:pt idx="3119">
                  <c:v>39395</c:v>
                </c:pt>
                <c:pt idx="3120">
                  <c:v>39398</c:v>
                </c:pt>
                <c:pt idx="3121">
                  <c:v>39399</c:v>
                </c:pt>
                <c:pt idx="3122">
                  <c:v>39400</c:v>
                </c:pt>
                <c:pt idx="3123">
                  <c:v>39401</c:v>
                </c:pt>
                <c:pt idx="3124">
                  <c:v>39402</c:v>
                </c:pt>
                <c:pt idx="3125">
                  <c:v>39405</c:v>
                </c:pt>
                <c:pt idx="3126">
                  <c:v>39406</c:v>
                </c:pt>
                <c:pt idx="3127">
                  <c:v>39407</c:v>
                </c:pt>
                <c:pt idx="3128">
                  <c:v>39408</c:v>
                </c:pt>
                <c:pt idx="3129">
                  <c:v>39409</c:v>
                </c:pt>
                <c:pt idx="3130">
                  <c:v>39412</c:v>
                </c:pt>
                <c:pt idx="3131">
                  <c:v>39413</c:v>
                </c:pt>
                <c:pt idx="3132">
                  <c:v>39414</c:v>
                </c:pt>
                <c:pt idx="3133">
                  <c:v>39415</c:v>
                </c:pt>
                <c:pt idx="3134">
                  <c:v>39416</c:v>
                </c:pt>
                <c:pt idx="3135">
                  <c:v>39419</c:v>
                </c:pt>
                <c:pt idx="3136">
                  <c:v>39420</c:v>
                </c:pt>
                <c:pt idx="3137">
                  <c:v>39421</c:v>
                </c:pt>
                <c:pt idx="3138">
                  <c:v>39422</c:v>
                </c:pt>
                <c:pt idx="3139">
                  <c:v>39423</c:v>
                </c:pt>
                <c:pt idx="3140">
                  <c:v>39426</c:v>
                </c:pt>
                <c:pt idx="3141">
                  <c:v>39427</c:v>
                </c:pt>
                <c:pt idx="3142">
                  <c:v>39428</c:v>
                </c:pt>
                <c:pt idx="3143">
                  <c:v>39429</c:v>
                </c:pt>
                <c:pt idx="3144">
                  <c:v>39430</c:v>
                </c:pt>
                <c:pt idx="3145">
                  <c:v>39433</c:v>
                </c:pt>
                <c:pt idx="3146">
                  <c:v>39434</c:v>
                </c:pt>
                <c:pt idx="3147">
                  <c:v>39435</c:v>
                </c:pt>
                <c:pt idx="3148">
                  <c:v>39436</c:v>
                </c:pt>
                <c:pt idx="3149">
                  <c:v>39437</c:v>
                </c:pt>
                <c:pt idx="3150">
                  <c:v>39440</c:v>
                </c:pt>
                <c:pt idx="3151">
                  <c:v>39441</c:v>
                </c:pt>
                <c:pt idx="3152">
                  <c:v>39442</c:v>
                </c:pt>
                <c:pt idx="3153">
                  <c:v>39443</c:v>
                </c:pt>
                <c:pt idx="3154">
                  <c:v>39444</c:v>
                </c:pt>
                <c:pt idx="3155">
                  <c:v>39447</c:v>
                </c:pt>
                <c:pt idx="3156">
                  <c:v>39448</c:v>
                </c:pt>
                <c:pt idx="3157">
                  <c:v>39449</c:v>
                </c:pt>
                <c:pt idx="3158">
                  <c:v>39450</c:v>
                </c:pt>
                <c:pt idx="3159">
                  <c:v>39451</c:v>
                </c:pt>
                <c:pt idx="3160">
                  <c:v>39454</c:v>
                </c:pt>
                <c:pt idx="3161">
                  <c:v>39455</c:v>
                </c:pt>
                <c:pt idx="3162">
                  <c:v>39456</c:v>
                </c:pt>
                <c:pt idx="3163">
                  <c:v>39457</c:v>
                </c:pt>
                <c:pt idx="3164">
                  <c:v>39458</c:v>
                </c:pt>
                <c:pt idx="3165">
                  <c:v>39461</c:v>
                </c:pt>
                <c:pt idx="3166">
                  <c:v>39462</c:v>
                </c:pt>
                <c:pt idx="3167">
                  <c:v>39463</c:v>
                </c:pt>
                <c:pt idx="3168">
                  <c:v>39464</c:v>
                </c:pt>
                <c:pt idx="3169">
                  <c:v>39465</c:v>
                </c:pt>
                <c:pt idx="3170">
                  <c:v>39468</c:v>
                </c:pt>
                <c:pt idx="3171">
                  <c:v>39469</c:v>
                </c:pt>
                <c:pt idx="3172">
                  <c:v>39470</c:v>
                </c:pt>
                <c:pt idx="3173">
                  <c:v>39471</c:v>
                </c:pt>
                <c:pt idx="3174">
                  <c:v>39472</c:v>
                </c:pt>
                <c:pt idx="3175">
                  <c:v>39475</c:v>
                </c:pt>
                <c:pt idx="3176">
                  <c:v>39476</c:v>
                </c:pt>
                <c:pt idx="3177">
                  <c:v>39477</c:v>
                </c:pt>
                <c:pt idx="3178">
                  <c:v>39478</c:v>
                </c:pt>
                <c:pt idx="3179">
                  <c:v>39479</c:v>
                </c:pt>
                <c:pt idx="3180">
                  <c:v>39482</c:v>
                </c:pt>
                <c:pt idx="3181">
                  <c:v>39483</c:v>
                </c:pt>
                <c:pt idx="3182">
                  <c:v>39484</c:v>
                </c:pt>
                <c:pt idx="3183">
                  <c:v>39485</c:v>
                </c:pt>
                <c:pt idx="3184">
                  <c:v>39486</c:v>
                </c:pt>
                <c:pt idx="3185">
                  <c:v>39489</c:v>
                </c:pt>
                <c:pt idx="3186">
                  <c:v>39490</c:v>
                </c:pt>
                <c:pt idx="3187">
                  <c:v>39491</c:v>
                </c:pt>
                <c:pt idx="3188">
                  <c:v>39492</c:v>
                </c:pt>
                <c:pt idx="3189">
                  <c:v>39493</c:v>
                </c:pt>
                <c:pt idx="3190">
                  <c:v>39496</c:v>
                </c:pt>
                <c:pt idx="3191">
                  <c:v>39497</c:v>
                </c:pt>
                <c:pt idx="3192">
                  <c:v>39498</c:v>
                </c:pt>
                <c:pt idx="3193">
                  <c:v>39499</c:v>
                </c:pt>
                <c:pt idx="3194">
                  <c:v>39500</c:v>
                </c:pt>
                <c:pt idx="3195">
                  <c:v>39503</c:v>
                </c:pt>
                <c:pt idx="3196">
                  <c:v>39504</c:v>
                </c:pt>
                <c:pt idx="3197">
                  <c:v>39505</c:v>
                </c:pt>
                <c:pt idx="3198">
                  <c:v>39506</c:v>
                </c:pt>
                <c:pt idx="3199">
                  <c:v>39507</c:v>
                </c:pt>
                <c:pt idx="3200">
                  <c:v>39510</c:v>
                </c:pt>
                <c:pt idx="3201">
                  <c:v>39511</c:v>
                </c:pt>
                <c:pt idx="3202">
                  <c:v>39512</c:v>
                </c:pt>
                <c:pt idx="3203">
                  <c:v>39513</c:v>
                </c:pt>
                <c:pt idx="3204">
                  <c:v>39514</c:v>
                </c:pt>
                <c:pt idx="3205">
                  <c:v>39517</c:v>
                </c:pt>
                <c:pt idx="3206">
                  <c:v>39518</c:v>
                </c:pt>
                <c:pt idx="3207">
                  <c:v>39519</c:v>
                </c:pt>
                <c:pt idx="3208">
                  <c:v>39520</c:v>
                </c:pt>
                <c:pt idx="3209">
                  <c:v>39521</c:v>
                </c:pt>
                <c:pt idx="3210">
                  <c:v>39524</c:v>
                </c:pt>
                <c:pt idx="3211">
                  <c:v>39525</c:v>
                </c:pt>
                <c:pt idx="3212">
                  <c:v>39526</c:v>
                </c:pt>
                <c:pt idx="3213">
                  <c:v>39527</c:v>
                </c:pt>
                <c:pt idx="3214">
                  <c:v>39528</c:v>
                </c:pt>
                <c:pt idx="3215">
                  <c:v>39531</c:v>
                </c:pt>
                <c:pt idx="3216">
                  <c:v>39532</c:v>
                </c:pt>
                <c:pt idx="3217">
                  <c:v>39533</c:v>
                </c:pt>
                <c:pt idx="3218">
                  <c:v>39534</c:v>
                </c:pt>
                <c:pt idx="3219">
                  <c:v>39535</c:v>
                </c:pt>
                <c:pt idx="3220">
                  <c:v>39538</c:v>
                </c:pt>
                <c:pt idx="3221">
                  <c:v>39539</c:v>
                </c:pt>
                <c:pt idx="3222">
                  <c:v>39540</c:v>
                </c:pt>
                <c:pt idx="3223">
                  <c:v>39541</c:v>
                </c:pt>
                <c:pt idx="3224">
                  <c:v>39542</c:v>
                </c:pt>
                <c:pt idx="3225">
                  <c:v>39545</c:v>
                </c:pt>
                <c:pt idx="3226">
                  <c:v>39546</c:v>
                </c:pt>
                <c:pt idx="3227">
                  <c:v>39547</c:v>
                </c:pt>
                <c:pt idx="3228">
                  <c:v>39548</c:v>
                </c:pt>
                <c:pt idx="3229">
                  <c:v>39549</c:v>
                </c:pt>
                <c:pt idx="3230">
                  <c:v>39552</c:v>
                </c:pt>
                <c:pt idx="3231">
                  <c:v>39553</c:v>
                </c:pt>
                <c:pt idx="3232">
                  <c:v>39554</c:v>
                </c:pt>
                <c:pt idx="3233">
                  <c:v>39555</c:v>
                </c:pt>
                <c:pt idx="3234">
                  <c:v>39556</c:v>
                </c:pt>
                <c:pt idx="3235">
                  <c:v>39559</c:v>
                </c:pt>
                <c:pt idx="3236">
                  <c:v>39560</c:v>
                </c:pt>
                <c:pt idx="3237">
                  <c:v>39561</c:v>
                </c:pt>
                <c:pt idx="3238">
                  <c:v>39562</c:v>
                </c:pt>
                <c:pt idx="3239">
                  <c:v>39563</c:v>
                </c:pt>
                <c:pt idx="3240">
                  <c:v>39566</c:v>
                </c:pt>
                <c:pt idx="3241">
                  <c:v>39567</c:v>
                </c:pt>
                <c:pt idx="3242">
                  <c:v>39568</c:v>
                </c:pt>
                <c:pt idx="3243">
                  <c:v>39569</c:v>
                </c:pt>
                <c:pt idx="3244">
                  <c:v>39570</c:v>
                </c:pt>
                <c:pt idx="3245">
                  <c:v>39573</c:v>
                </c:pt>
                <c:pt idx="3246">
                  <c:v>39574</c:v>
                </c:pt>
                <c:pt idx="3247">
                  <c:v>39575</c:v>
                </c:pt>
                <c:pt idx="3248">
                  <c:v>39576</c:v>
                </c:pt>
                <c:pt idx="3249">
                  <c:v>39577</c:v>
                </c:pt>
                <c:pt idx="3250">
                  <c:v>39580</c:v>
                </c:pt>
                <c:pt idx="3251">
                  <c:v>39581</c:v>
                </c:pt>
                <c:pt idx="3252">
                  <c:v>39582</c:v>
                </c:pt>
                <c:pt idx="3253">
                  <c:v>39583</c:v>
                </c:pt>
                <c:pt idx="3254">
                  <c:v>39584</c:v>
                </c:pt>
                <c:pt idx="3255">
                  <c:v>39587</c:v>
                </c:pt>
                <c:pt idx="3256">
                  <c:v>39588</c:v>
                </c:pt>
                <c:pt idx="3257">
                  <c:v>39589</c:v>
                </c:pt>
                <c:pt idx="3258">
                  <c:v>39590</c:v>
                </c:pt>
                <c:pt idx="3259">
                  <c:v>39591</c:v>
                </c:pt>
                <c:pt idx="3260">
                  <c:v>39594</c:v>
                </c:pt>
                <c:pt idx="3261">
                  <c:v>39595</c:v>
                </c:pt>
                <c:pt idx="3262">
                  <c:v>39596</c:v>
                </c:pt>
                <c:pt idx="3263">
                  <c:v>39597</c:v>
                </c:pt>
                <c:pt idx="3264">
                  <c:v>39598</c:v>
                </c:pt>
                <c:pt idx="3265">
                  <c:v>39601</c:v>
                </c:pt>
                <c:pt idx="3266">
                  <c:v>39602</c:v>
                </c:pt>
                <c:pt idx="3267">
                  <c:v>39603</c:v>
                </c:pt>
                <c:pt idx="3268">
                  <c:v>39604</c:v>
                </c:pt>
                <c:pt idx="3269">
                  <c:v>39605</c:v>
                </c:pt>
                <c:pt idx="3270">
                  <c:v>39608</c:v>
                </c:pt>
                <c:pt idx="3271">
                  <c:v>39609</c:v>
                </c:pt>
                <c:pt idx="3272">
                  <c:v>39610</c:v>
                </c:pt>
                <c:pt idx="3273">
                  <c:v>39611</c:v>
                </c:pt>
                <c:pt idx="3274">
                  <c:v>39612</c:v>
                </c:pt>
                <c:pt idx="3275">
                  <c:v>39615</c:v>
                </c:pt>
                <c:pt idx="3276">
                  <c:v>39616</c:v>
                </c:pt>
                <c:pt idx="3277">
                  <c:v>39617</c:v>
                </c:pt>
                <c:pt idx="3278">
                  <c:v>39618</c:v>
                </c:pt>
                <c:pt idx="3279">
                  <c:v>39619</c:v>
                </c:pt>
                <c:pt idx="3280">
                  <c:v>39622</c:v>
                </c:pt>
                <c:pt idx="3281">
                  <c:v>39623</c:v>
                </c:pt>
                <c:pt idx="3282">
                  <c:v>39624</c:v>
                </c:pt>
                <c:pt idx="3283">
                  <c:v>39625</c:v>
                </c:pt>
                <c:pt idx="3284">
                  <c:v>39626</c:v>
                </c:pt>
                <c:pt idx="3285">
                  <c:v>39629</c:v>
                </c:pt>
                <c:pt idx="3286">
                  <c:v>39630</c:v>
                </c:pt>
                <c:pt idx="3287">
                  <c:v>39631</c:v>
                </c:pt>
                <c:pt idx="3288">
                  <c:v>39632</c:v>
                </c:pt>
                <c:pt idx="3289">
                  <c:v>39633</c:v>
                </c:pt>
                <c:pt idx="3290">
                  <c:v>39636</c:v>
                </c:pt>
                <c:pt idx="3291">
                  <c:v>39637</c:v>
                </c:pt>
                <c:pt idx="3292">
                  <c:v>39638</c:v>
                </c:pt>
                <c:pt idx="3293">
                  <c:v>39639</c:v>
                </c:pt>
                <c:pt idx="3294">
                  <c:v>39640</c:v>
                </c:pt>
                <c:pt idx="3295">
                  <c:v>39643</c:v>
                </c:pt>
                <c:pt idx="3296">
                  <c:v>39644</c:v>
                </c:pt>
                <c:pt idx="3297">
                  <c:v>39645</c:v>
                </c:pt>
                <c:pt idx="3298">
                  <c:v>39646</c:v>
                </c:pt>
                <c:pt idx="3299">
                  <c:v>39647</c:v>
                </c:pt>
                <c:pt idx="3300">
                  <c:v>39650</c:v>
                </c:pt>
                <c:pt idx="3301">
                  <c:v>39651</c:v>
                </c:pt>
                <c:pt idx="3302">
                  <c:v>39652</c:v>
                </c:pt>
                <c:pt idx="3303">
                  <c:v>39653</c:v>
                </c:pt>
                <c:pt idx="3304">
                  <c:v>39654</c:v>
                </c:pt>
                <c:pt idx="3305">
                  <c:v>39657</c:v>
                </c:pt>
                <c:pt idx="3306">
                  <c:v>39658</c:v>
                </c:pt>
                <c:pt idx="3307">
                  <c:v>39659</c:v>
                </c:pt>
                <c:pt idx="3308">
                  <c:v>39660</c:v>
                </c:pt>
                <c:pt idx="3309">
                  <c:v>39661</c:v>
                </c:pt>
                <c:pt idx="3310">
                  <c:v>39664</c:v>
                </c:pt>
                <c:pt idx="3311">
                  <c:v>39665</c:v>
                </c:pt>
                <c:pt idx="3312">
                  <c:v>39666</c:v>
                </c:pt>
                <c:pt idx="3313">
                  <c:v>39667</c:v>
                </c:pt>
                <c:pt idx="3314">
                  <c:v>39668</c:v>
                </c:pt>
                <c:pt idx="3315">
                  <c:v>39671</c:v>
                </c:pt>
                <c:pt idx="3316">
                  <c:v>39672</c:v>
                </c:pt>
                <c:pt idx="3317">
                  <c:v>39673</c:v>
                </c:pt>
                <c:pt idx="3318">
                  <c:v>39674</c:v>
                </c:pt>
                <c:pt idx="3319">
                  <c:v>39675</c:v>
                </c:pt>
                <c:pt idx="3320">
                  <c:v>39678</c:v>
                </c:pt>
                <c:pt idx="3321">
                  <c:v>39679</c:v>
                </c:pt>
                <c:pt idx="3322">
                  <c:v>39680</c:v>
                </c:pt>
                <c:pt idx="3323">
                  <c:v>39681</c:v>
                </c:pt>
                <c:pt idx="3324">
                  <c:v>39682</c:v>
                </c:pt>
                <c:pt idx="3325">
                  <c:v>39685</c:v>
                </c:pt>
                <c:pt idx="3326">
                  <c:v>39686</c:v>
                </c:pt>
                <c:pt idx="3327">
                  <c:v>39687</c:v>
                </c:pt>
                <c:pt idx="3328">
                  <c:v>39688</c:v>
                </c:pt>
                <c:pt idx="3329">
                  <c:v>39689</c:v>
                </c:pt>
                <c:pt idx="3330">
                  <c:v>39692</c:v>
                </c:pt>
                <c:pt idx="3331">
                  <c:v>39693</c:v>
                </c:pt>
                <c:pt idx="3332">
                  <c:v>39694</c:v>
                </c:pt>
                <c:pt idx="3333">
                  <c:v>39695</c:v>
                </c:pt>
                <c:pt idx="3334">
                  <c:v>39696</c:v>
                </c:pt>
                <c:pt idx="3335">
                  <c:v>39699</c:v>
                </c:pt>
                <c:pt idx="3336">
                  <c:v>39700</c:v>
                </c:pt>
                <c:pt idx="3337">
                  <c:v>39701</c:v>
                </c:pt>
                <c:pt idx="3338">
                  <c:v>39702</c:v>
                </c:pt>
                <c:pt idx="3339">
                  <c:v>39703</c:v>
                </c:pt>
                <c:pt idx="3340">
                  <c:v>39706</c:v>
                </c:pt>
                <c:pt idx="3341">
                  <c:v>39707</c:v>
                </c:pt>
                <c:pt idx="3342">
                  <c:v>39708</c:v>
                </c:pt>
                <c:pt idx="3343">
                  <c:v>39709</c:v>
                </c:pt>
                <c:pt idx="3344">
                  <c:v>39710</c:v>
                </c:pt>
                <c:pt idx="3345">
                  <c:v>39713</c:v>
                </c:pt>
                <c:pt idx="3346">
                  <c:v>39714</c:v>
                </c:pt>
                <c:pt idx="3347">
                  <c:v>39715</c:v>
                </c:pt>
                <c:pt idx="3348">
                  <c:v>39716</c:v>
                </c:pt>
                <c:pt idx="3349">
                  <c:v>39717</c:v>
                </c:pt>
                <c:pt idx="3350">
                  <c:v>39720</c:v>
                </c:pt>
                <c:pt idx="3351">
                  <c:v>39721</c:v>
                </c:pt>
                <c:pt idx="3352">
                  <c:v>39722</c:v>
                </c:pt>
                <c:pt idx="3353">
                  <c:v>39723</c:v>
                </c:pt>
                <c:pt idx="3354">
                  <c:v>39724</c:v>
                </c:pt>
                <c:pt idx="3355">
                  <c:v>39727</c:v>
                </c:pt>
                <c:pt idx="3356">
                  <c:v>39728</c:v>
                </c:pt>
                <c:pt idx="3357">
                  <c:v>39729</c:v>
                </c:pt>
                <c:pt idx="3358">
                  <c:v>39730</c:v>
                </c:pt>
                <c:pt idx="3359">
                  <c:v>39731</c:v>
                </c:pt>
                <c:pt idx="3360">
                  <c:v>39734</c:v>
                </c:pt>
                <c:pt idx="3361">
                  <c:v>39735</c:v>
                </c:pt>
                <c:pt idx="3362">
                  <c:v>39736</c:v>
                </c:pt>
                <c:pt idx="3363">
                  <c:v>39737</c:v>
                </c:pt>
                <c:pt idx="3364">
                  <c:v>39738</c:v>
                </c:pt>
                <c:pt idx="3365">
                  <c:v>39741</c:v>
                </c:pt>
                <c:pt idx="3366">
                  <c:v>39742</c:v>
                </c:pt>
                <c:pt idx="3367">
                  <c:v>39743</c:v>
                </c:pt>
                <c:pt idx="3368">
                  <c:v>39744</c:v>
                </c:pt>
                <c:pt idx="3369">
                  <c:v>39745</c:v>
                </c:pt>
                <c:pt idx="3370">
                  <c:v>39748</c:v>
                </c:pt>
                <c:pt idx="3371">
                  <c:v>39749</c:v>
                </c:pt>
                <c:pt idx="3372">
                  <c:v>39750</c:v>
                </c:pt>
                <c:pt idx="3373">
                  <c:v>39751</c:v>
                </c:pt>
                <c:pt idx="3374">
                  <c:v>39752</c:v>
                </c:pt>
                <c:pt idx="3375">
                  <c:v>39755</c:v>
                </c:pt>
                <c:pt idx="3376">
                  <c:v>39756</c:v>
                </c:pt>
                <c:pt idx="3377">
                  <c:v>39757</c:v>
                </c:pt>
                <c:pt idx="3378">
                  <c:v>39758</c:v>
                </c:pt>
                <c:pt idx="3379">
                  <c:v>39759</c:v>
                </c:pt>
                <c:pt idx="3380">
                  <c:v>39762</c:v>
                </c:pt>
                <c:pt idx="3381">
                  <c:v>39763</c:v>
                </c:pt>
                <c:pt idx="3382">
                  <c:v>39764</c:v>
                </c:pt>
                <c:pt idx="3383">
                  <c:v>39765</c:v>
                </c:pt>
                <c:pt idx="3384">
                  <c:v>39766</c:v>
                </c:pt>
                <c:pt idx="3385">
                  <c:v>39769</c:v>
                </c:pt>
                <c:pt idx="3386">
                  <c:v>39770</c:v>
                </c:pt>
                <c:pt idx="3387">
                  <c:v>39771</c:v>
                </c:pt>
                <c:pt idx="3388">
                  <c:v>39772</c:v>
                </c:pt>
                <c:pt idx="3389">
                  <c:v>39773</c:v>
                </c:pt>
                <c:pt idx="3390">
                  <c:v>39776</c:v>
                </c:pt>
                <c:pt idx="3391">
                  <c:v>39777</c:v>
                </c:pt>
                <c:pt idx="3392">
                  <c:v>39778</c:v>
                </c:pt>
                <c:pt idx="3393">
                  <c:v>39779</c:v>
                </c:pt>
                <c:pt idx="3394">
                  <c:v>39780</c:v>
                </c:pt>
                <c:pt idx="3395">
                  <c:v>39783</c:v>
                </c:pt>
                <c:pt idx="3396">
                  <c:v>39784</c:v>
                </c:pt>
                <c:pt idx="3397">
                  <c:v>39785</c:v>
                </c:pt>
                <c:pt idx="3398">
                  <c:v>39786</c:v>
                </c:pt>
                <c:pt idx="3399">
                  <c:v>39787</c:v>
                </c:pt>
                <c:pt idx="3400">
                  <c:v>39790</c:v>
                </c:pt>
                <c:pt idx="3401">
                  <c:v>39791</c:v>
                </c:pt>
                <c:pt idx="3402">
                  <c:v>39792</c:v>
                </c:pt>
                <c:pt idx="3403">
                  <c:v>39793</c:v>
                </c:pt>
                <c:pt idx="3404">
                  <c:v>39794</c:v>
                </c:pt>
                <c:pt idx="3405">
                  <c:v>39797</c:v>
                </c:pt>
                <c:pt idx="3406">
                  <c:v>39798</c:v>
                </c:pt>
                <c:pt idx="3407">
                  <c:v>39799</c:v>
                </c:pt>
                <c:pt idx="3408">
                  <c:v>39800</c:v>
                </c:pt>
                <c:pt idx="3409">
                  <c:v>39801</c:v>
                </c:pt>
                <c:pt idx="3410">
                  <c:v>39804</c:v>
                </c:pt>
                <c:pt idx="3411">
                  <c:v>39805</c:v>
                </c:pt>
                <c:pt idx="3412">
                  <c:v>39806</c:v>
                </c:pt>
                <c:pt idx="3413">
                  <c:v>39807</c:v>
                </c:pt>
                <c:pt idx="3414">
                  <c:v>39808</c:v>
                </c:pt>
                <c:pt idx="3415">
                  <c:v>39811</c:v>
                </c:pt>
                <c:pt idx="3416">
                  <c:v>39812</c:v>
                </c:pt>
                <c:pt idx="3417">
                  <c:v>39813</c:v>
                </c:pt>
                <c:pt idx="3418">
                  <c:v>39814</c:v>
                </c:pt>
                <c:pt idx="3419">
                  <c:v>39815</c:v>
                </c:pt>
                <c:pt idx="3420">
                  <c:v>39818</c:v>
                </c:pt>
                <c:pt idx="3421">
                  <c:v>39819</c:v>
                </c:pt>
                <c:pt idx="3422">
                  <c:v>39820</c:v>
                </c:pt>
                <c:pt idx="3423">
                  <c:v>39821</c:v>
                </c:pt>
                <c:pt idx="3424">
                  <c:v>39822</c:v>
                </c:pt>
                <c:pt idx="3425">
                  <c:v>39825</c:v>
                </c:pt>
                <c:pt idx="3426">
                  <c:v>39826</c:v>
                </c:pt>
                <c:pt idx="3427">
                  <c:v>39827</c:v>
                </c:pt>
                <c:pt idx="3428">
                  <c:v>39828</c:v>
                </c:pt>
                <c:pt idx="3429">
                  <c:v>39829</c:v>
                </c:pt>
                <c:pt idx="3430">
                  <c:v>39832</c:v>
                </c:pt>
                <c:pt idx="3431">
                  <c:v>39833</c:v>
                </c:pt>
                <c:pt idx="3432">
                  <c:v>39834</c:v>
                </c:pt>
                <c:pt idx="3433">
                  <c:v>39835</c:v>
                </c:pt>
                <c:pt idx="3434">
                  <c:v>39836</c:v>
                </c:pt>
                <c:pt idx="3435">
                  <c:v>39839</c:v>
                </c:pt>
                <c:pt idx="3436">
                  <c:v>39840</c:v>
                </c:pt>
                <c:pt idx="3437">
                  <c:v>39841</c:v>
                </c:pt>
                <c:pt idx="3438">
                  <c:v>39842</c:v>
                </c:pt>
                <c:pt idx="3439">
                  <c:v>39843</c:v>
                </c:pt>
                <c:pt idx="3440">
                  <c:v>39846</c:v>
                </c:pt>
                <c:pt idx="3441">
                  <c:v>39847</c:v>
                </c:pt>
                <c:pt idx="3442">
                  <c:v>39848</c:v>
                </c:pt>
                <c:pt idx="3443">
                  <c:v>39849</c:v>
                </c:pt>
                <c:pt idx="3444">
                  <c:v>39850</c:v>
                </c:pt>
                <c:pt idx="3445">
                  <c:v>39853</c:v>
                </c:pt>
                <c:pt idx="3446">
                  <c:v>39854</c:v>
                </c:pt>
                <c:pt idx="3447">
                  <c:v>39855</c:v>
                </c:pt>
                <c:pt idx="3448">
                  <c:v>39856</c:v>
                </c:pt>
                <c:pt idx="3449">
                  <c:v>39857</c:v>
                </c:pt>
                <c:pt idx="3450">
                  <c:v>39860</c:v>
                </c:pt>
                <c:pt idx="3451">
                  <c:v>39861</c:v>
                </c:pt>
                <c:pt idx="3452">
                  <c:v>39862</c:v>
                </c:pt>
                <c:pt idx="3453">
                  <c:v>39863</c:v>
                </c:pt>
                <c:pt idx="3454">
                  <c:v>39864</c:v>
                </c:pt>
                <c:pt idx="3455">
                  <c:v>39867</c:v>
                </c:pt>
                <c:pt idx="3456">
                  <c:v>39868</c:v>
                </c:pt>
                <c:pt idx="3457">
                  <c:v>39869</c:v>
                </c:pt>
                <c:pt idx="3458">
                  <c:v>39870</c:v>
                </c:pt>
                <c:pt idx="3459">
                  <c:v>39871</c:v>
                </c:pt>
                <c:pt idx="3460">
                  <c:v>39874</c:v>
                </c:pt>
                <c:pt idx="3461">
                  <c:v>39875</c:v>
                </c:pt>
                <c:pt idx="3462">
                  <c:v>39876</c:v>
                </c:pt>
                <c:pt idx="3463">
                  <c:v>39877</c:v>
                </c:pt>
                <c:pt idx="3464">
                  <c:v>39878</c:v>
                </c:pt>
                <c:pt idx="3465">
                  <c:v>39881</c:v>
                </c:pt>
                <c:pt idx="3466">
                  <c:v>39882</c:v>
                </c:pt>
                <c:pt idx="3467">
                  <c:v>39883</c:v>
                </c:pt>
                <c:pt idx="3468">
                  <c:v>39884</c:v>
                </c:pt>
                <c:pt idx="3469">
                  <c:v>39885</c:v>
                </c:pt>
                <c:pt idx="3470">
                  <c:v>39888</c:v>
                </c:pt>
                <c:pt idx="3471">
                  <c:v>39889</c:v>
                </c:pt>
                <c:pt idx="3472">
                  <c:v>39890</c:v>
                </c:pt>
                <c:pt idx="3473">
                  <c:v>39891</c:v>
                </c:pt>
                <c:pt idx="3474">
                  <c:v>39892</c:v>
                </c:pt>
                <c:pt idx="3475">
                  <c:v>39895</c:v>
                </c:pt>
                <c:pt idx="3476">
                  <c:v>39896</c:v>
                </c:pt>
                <c:pt idx="3477">
                  <c:v>39897</c:v>
                </c:pt>
                <c:pt idx="3478">
                  <c:v>39898</c:v>
                </c:pt>
                <c:pt idx="3479">
                  <c:v>39899</c:v>
                </c:pt>
                <c:pt idx="3480">
                  <c:v>39902</c:v>
                </c:pt>
                <c:pt idx="3481">
                  <c:v>39903</c:v>
                </c:pt>
                <c:pt idx="3482">
                  <c:v>39904</c:v>
                </c:pt>
                <c:pt idx="3483">
                  <c:v>39905</c:v>
                </c:pt>
                <c:pt idx="3484">
                  <c:v>39906</c:v>
                </c:pt>
                <c:pt idx="3485">
                  <c:v>39909</c:v>
                </c:pt>
                <c:pt idx="3486">
                  <c:v>39910</c:v>
                </c:pt>
                <c:pt idx="3487">
                  <c:v>39911</c:v>
                </c:pt>
                <c:pt idx="3488">
                  <c:v>39912</c:v>
                </c:pt>
                <c:pt idx="3489">
                  <c:v>39913</c:v>
                </c:pt>
                <c:pt idx="3490">
                  <c:v>39916</c:v>
                </c:pt>
                <c:pt idx="3491">
                  <c:v>39917</c:v>
                </c:pt>
                <c:pt idx="3492">
                  <c:v>39918</c:v>
                </c:pt>
                <c:pt idx="3493">
                  <c:v>39919</c:v>
                </c:pt>
                <c:pt idx="3494">
                  <c:v>39920</c:v>
                </c:pt>
                <c:pt idx="3495">
                  <c:v>39923</c:v>
                </c:pt>
                <c:pt idx="3496">
                  <c:v>39924</c:v>
                </c:pt>
                <c:pt idx="3497">
                  <c:v>39925</c:v>
                </c:pt>
                <c:pt idx="3498">
                  <c:v>39926</c:v>
                </c:pt>
                <c:pt idx="3499">
                  <c:v>39927</c:v>
                </c:pt>
                <c:pt idx="3500">
                  <c:v>39930</c:v>
                </c:pt>
                <c:pt idx="3501">
                  <c:v>39931</c:v>
                </c:pt>
                <c:pt idx="3502">
                  <c:v>39932</c:v>
                </c:pt>
                <c:pt idx="3503">
                  <c:v>39933</c:v>
                </c:pt>
                <c:pt idx="3504">
                  <c:v>39934</c:v>
                </c:pt>
                <c:pt idx="3505">
                  <c:v>39937</c:v>
                </c:pt>
                <c:pt idx="3506">
                  <c:v>39938</c:v>
                </c:pt>
                <c:pt idx="3507">
                  <c:v>39939</c:v>
                </c:pt>
                <c:pt idx="3508">
                  <c:v>39940</c:v>
                </c:pt>
                <c:pt idx="3509">
                  <c:v>39941</c:v>
                </c:pt>
                <c:pt idx="3510">
                  <c:v>39944</c:v>
                </c:pt>
                <c:pt idx="3511">
                  <c:v>39945</c:v>
                </c:pt>
                <c:pt idx="3512">
                  <c:v>39946</c:v>
                </c:pt>
                <c:pt idx="3513">
                  <c:v>39947</c:v>
                </c:pt>
                <c:pt idx="3514">
                  <c:v>39948</c:v>
                </c:pt>
                <c:pt idx="3515">
                  <c:v>39951</c:v>
                </c:pt>
                <c:pt idx="3516">
                  <c:v>39952</c:v>
                </c:pt>
                <c:pt idx="3517">
                  <c:v>39953</c:v>
                </c:pt>
                <c:pt idx="3518">
                  <c:v>39954</c:v>
                </c:pt>
                <c:pt idx="3519">
                  <c:v>39955</c:v>
                </c:pt>
                <c:pt idx="3520">
                  <c:v>39958</c:v>
                </c:pt>
                <c:pt idx="3521">
                  <c:v>39959</c:v>
                </c:pt>
                <c:pt idx="3522">
                  <c:v>39960</c:v>
                </c:pt>
                <c:pt idx="3523">
                  <c:v>39961</c:v>
                </c:pt>
                <c:pt idx="3524">
                  <c:v>39962</c:v>
                </c:pt>
                <c:pt idx="3525">
                  <c:v>39965</c:v>
                </c:pt>
                <c:pt idx="3526">
                  <c:v>39966</c:v>
                </c:pt>
                <c:pt idx="3527">
                  <c:v>39967</c:v>
                </c:pt>
                <c:pt idx="3528">
                  <c:v>39968</c:v>
                </c:pt>
                <c:pt idx="3529">
                  <c:v>39969</c:v>
                </c:pt>
                <c:pt idx="3530">
                  <c:v>39972</c:v>
                </c:pt>
                <c:pt idx="3531">
                  <c:v>39973</c:v>
                </c:pt>
                <c:pt idx="3532">
                  <c:v>39974</c:v>
                </c:pt>
                <c:pt idx="3533">
                  <c:v>39975</c:v>
                </c:pt>
                <c:pt idx="3534">
                  <c:v>39976</c:v>
                </c:pt>
                <c:pt idx="3535">
                  <c:v>39979</c:v>
                </c:pt>
                <c:pt idx="3536">
                  <c:v>39980</c:v>
                </c:pt>
                <c:pt idx="3537">
                  <c:v>39981</c:v>
                </c:pt>
                <c:pt idx="3538">
                  <c:v>39982</c:v>
                </c:pt>
                <c:pt idx="3539">
                  <c:v>39983</c:v>
                </c:pt>
                <c:pt idx="3540">
                  <c:v>39986</c:v>
                </c:pt>
                <c:pt idx="3541">
                  <c:v>39987</c:v>
                </c:pt>
                <c:pt idx="3542">
                  <c:v>39988</c:v>
                </c:pt>
                <c:pt idx="3543">
                  <c:v>39989</c:v>
                </c:pt>
                <c:pt idx="3544">
                  <c:v>39990</c:v>
                </c:pt>
                <c:pt idx="3545">
                  <c:v>39993</c:v>
                </c:pt>
                <c:pt idx="3546">
                  <c:v>39994</c:v>
                </c:pt>
                <c:pt idx="3547">
                  <c:v>39995</c:v>
                </c:pt>
                <c:pt idx="3548">
                  <c:v>39996</c:v>
                </c:pt>
                <c:pt idx="3549">
                  <c:v>39997</c:v>
                </c:pt>
                <c:pt idx="3550">
                  <c:v>40000</c:v>
                </c:pt>
                <c:pt idx="3551">
                  <c:v>40001</c:v>
                </c:pt>
                <c:pt idx="3552">
                  <c:v>40002</c:v>
                </c:pt>
                <c:pt idx="3553">
                  <c:v>40003</c:v>
                </c:pt>
                <c:pt idx="3554">
                  <c:v>40004</c:v>
                </c:pt>
                <c:pt idx="3555">
                  <c:v>40007</c:v>
                </c:pt>
                <c:pt idx="3556">
                  <c:v>40008</c:v>
                </c:pt>
                <c:pt idx="3557">
                  <c:v>40009</c:v>
                </c:pt>
                <c:pt idx="3558">
                  <c:v>40010</c:v>
                </c:pt>
                <c:pt idx="3559">
                  <c:v>40011</c:v>
                </c:pt>
                <c:pt idx="3560">
                  <c:v>40014</c:v>
                </c:pt>
                <c:pt idx="3561">
                  <c:v>40015</c:v>
                </c:pt>
                <c:pt idx="3562">
                  <c:v>40016</c:v>
                </c:pt>
                <c:pt idx="3563">
                  <c:v>40017</c:v>
                </c:pt>
                <c:pt idx="3564">
                  <c:v>40018</c:v>
                </c:pt>
                <c:pt idx="3565">
                  <c:v>40021</c:v>
                </c:pt>
                <c:pt idx="3566">
                  <c:v>40022</c:v>
                </c:pt>
                <c:pt idx="3567">
                  <c:v>40023</c:v>
                </c:pt>
                <c:pt idx="3568">
                  <c:v>40024</c:v>
                </c:pt>
                <c:pt idx="3569">
                  <c:v>40025</c:v>
                </c:pt>
                <c:pt idx="3570">
                  <c:v>40028</c:v>
                </c:pt>
                <c:pt idx="3571">
                  <c:v>40029</c:v>
                </c:pt>
                <c:pt idx="3572">
                  <c:v>40030</c:v>
                </c:pt>
                <c:pt idx="3573">
                  <c:v>40031</c:v>
                </c:pt>
                <c:pt idx="3574">
                  <c:v>40032</c:v>
                </c:pt>
                <c:pt idx="3575">
                  <c:v>40035</c:v>
                </c:pt>
                <c:pt idx="3576">
                  <c:v>40036</c:v>
                </c:pt>
                <c:pt idx="3577">
                  <c:v>40037</c:v>
                </c:pt>
                <c:pt idx="3578">
                  <c:v>40038</c:v>
                </c:pt>
                <c:pt idx="3579">
                  <c:v>40039</c:v>
                </c:pt>
                <c:pt idx="3580">
                  <c:v>40042</c:v>
                </c:pt>
                <c:pt idx="3581">
                  <c:v>40043</c:v>
                </c:pt>
                <c:pt idx="3582">
                  <c:v>40044</c:v>
                </c:pt>
                <c:pt idx="3583">
                  <c:v>40045</c:v>
                </c:pt>
                <c:pt idx="3584">
                  <c:v>40046</c:v>
                </c:pt>
                <c:pt idx="3585">
                  <c:v>40049</c:v>
                </c:pt>
                <c:pt idx="3586">
                  <c:v>40050</c:v>
                </c:pt>
                <c:pt idx="3587">
                  <c:v>40051</c:v>
                </c:pt>
                <c:pt idx="3588">
                  <c:v>40052</c:v>
                </c:pt>
                <c:pt idx="3589">
                  <c:v>40053</c:v>
                </c:pt>
                <c:pt idx="3590">
                  <c:v>40056</c:v>
                </c:pt>
                <c:pt idx="3591">
                  <c:v>40057</c:v>
                </c:pt>
                <c:pt idx="3592">
                  <c:v>40058</c:v>
                </c:pt>
                <c:pt idx="3593">
                  <c:v>40059</c:v>
                </c:pt>
                <c:pt idx="3594">
                  <c:v>40060</c:v>
                </c:pt>
                <c:pt idx="3595">
                  <c:v>40063</c:v>
                </c:pt>
                <c:pt idx="3596">
                  <c:v>40064</c:v>
                </c:pt>
                <c:pt idx="3597">
                  <c:v>40065</c:v>
                </c:pt>
                <c:pt idx="3598">
                  <c:v>40066</c:v>
                </c:pt>
                <c:pt idx="3599">
                  <c:v>40067</c:v>
                </c:pt>
                <c:pt idx="3600">
                  <c:v>40070</c:v>
                </c:pt>
                <c:pt idx="3601">
                  <c:v>40071</c:v>
                </c:pt>
                <c:pt idx="3602">
                  <c:v>40072</c:v>
                </c:pt>
                <c:pt idx="3603">
                  <c:v>40073</c:v>
                </c:pt>
                <c:pt idx="3604">
                  <c:v>40074</c:v>
                </c:pt>
                <c:pt idx="3605">
                  <c:v>40077</c:v>
                </c:pt>
                <c:pt idx="3606">
                  <c:v>40078</c:v>
                </c:pt>
                <c:pt idx="3607">
                  <c:v>40079</c:v>
                </c:pt>
                <c:pt idx="3608">
                  <c:v>40080</c:v>
                </c:pt>
                <c:pt idx="3609">
                  <c:v>40081</c:v>
                </c:pt>
                <c:pt idx="3610">
                  <c:v>40084</c:v>
                </c:pt>
                <c:pt idx="3611">
                  <c:v>40085</c:v>
                </c:pt>
                <c:pt idx="3612">
                  <c:v>40086</c:v>
                </c:pt>
                <c:pt idx="3613">
                  <c:v>40087</c:v>
                </c:pt>
                <c:pt idx="3614">
                  <c:v>40088</c:v>
                </c:pt>
                <c:pt idx="3615">
                  <c:v>40091</c:v>
                </c:pt>
                <c:pt idx="3616">
                  <c:v>40092</c:v>
                </c:pt>
                <c:pt idx="3617">
                  <c:v>40093</c:v>
                </c:pt>
                <c:pt idx="3618">
                  <c:v>40094</c:v>
                </c:pt>
                <c:pt idx="3619">
                  <c:v>40095</c:v>
                </c:pt>
                <c:pt idx="3620">
                  <c:v>40098</c:v>
                </c:pt>
                <c:pt idx="3621">
                  <c:v>40099</c:v>
                </c:pt>
                <c:pt idx="3622">
                  <c:v>40100</c:v>
                </c:pt>
                <c:pt idx="3623">
                  <c:v>40101</c:v>
                </c:pt>
                <c:pt idx="3624">
                  <c:v>40102</c:v>
                </c:pt>
                <c:pt idx="3625">
                  <c:v>40105</c:v>
                </c:pt>
                <c:pt idx="3626">
                  <c:v>40106</c:v>
                </c:pt>
                <c:pt idx="3627">
                  <c:v>40107</c:v>
                </c:pt>
                <c:pt idx="3628">
                  <c:v>40108</c:v>
                </c:pt>
                <c:pt idx="3629">
                  <c:v>40109</c:v>
                </c:pt>
                <c:pt idx="3630">
                  <c:v>40112</c:v>
                </c:pt>
                <c:pt idx="3631">
                  <c:v>40113</c:v>
                </c:pt>
                <c:pt idx="3632">
                  <c:v>40114</c:v>
                </c:pt>
                <c:pt idx="3633">
                  <c:v>40115</c:v>
                </c:pt>
                <c:pt idx="3634">
                  <c:v>40116</c:v>
                </c:pt>
                <c:pt idx="3635">
                  <c:v>40119</c:v>
                </c:pt>
                <c:pt idx="3636">
                  <c:v>40120</c:v>
                </c:pt>
                <c:pt idx="3637">
                  <c:v>40121</c:v>
                </c:pt>
                <c:pt idx="3638">
                  <c:v>40122</c:v>
                </c:pt>
                <c:pt idx="3639">
                  <c:v>40123</c:v>
                </c:pt>
                <c:pt idx="3640">
                  <c:v>40126</c:v>
                </c:pt>
                <c:pt idx="3641">
                  <c:v>40127</c:v>
                </c:pt>
                <c:pt idx="3642">
                  <c:v>40128</c:v>
                </c:pt>
                <c:pt idx="3643">
                  <c:v>40129</c:v>
                </c:pt>
                <c:pt idx="3644">
                  <c:v>40130</c:v>
                </c:pt>
                <c:pt idx="3645">
                  <c:v>40133</c:v>
                </c:pt>
                <c:pt idx="3646">
                  <c:v>40134</c:v>
                </c:pt>
                <c:pt idx="3647">
                  <c:v>40135</c:v>
                </c:pt>
                <c:pt idx="3648">
                  <c:v>40136</c:v>
                </c:pt>
                <c:pt idx="3649">
                  <c:v>40137</c:v>
                </c:pt>
                <c:pt idx="3650">
                  <c:v>40140</c:v>
                </c:pt>
                <c:pt idx="3651">
                  <c:v>40141</c:v>
                </c:pt>
                <c:pt idx="3652">
                  <c:v>40142</c:v>
                </c:pt>
                <c:pt idx="3653">
                  <c:v>40143</c:v>
                </c:pt>
                <c:pt idx="3654">
                  <c:v>40144</c:v>
                </c:pt>
                <c:pt idx="3655">
                  <c:v>40147</c:v>
                </c:pt>
                <c:pt idx="3656">
                  <c:v>40148</c:v>
                </c:pt>
                <c:pt idx="3657">
                  <c:v>40149</c:v>
                </c:pt>
                <c:pt idx="3658">
                  <c:v>40150</c:v>
                </c:pt>
                <c:pt idx="3659">
                  <c:v>40151</c:v>
                </c:pt>
                <c:pt idx="3660">
                  <c:v>40154</c:v>
                </c:pt>
                <c:pt idx="3661">
                  <c:v>40155</c:v>
                </c:pt>
                <c:pt idx="3662">
                  <c:v>40156</c:v>
                </c:pt>
                <c:pt idx="3663">
                  <c:v>40157</c:v>
                </c:pt>
                <c:pt idx="3664">
                  <c:v>40158</c:v>
                </c:pt>
                <c:pt idx="3665">
                  <c:v>40161</c:v>
                </c:pt>
                <c:pt idx="3666">
                  <c:v>40162</c:v>
                </c:pt>
                <c:pt idx="3667">
                  <c:v>40163</c:v>
                </c:pt>
                <c:pt idx="3668">
                  <c:v>40164</c:v>
                </c:pt>
                <c:pt idx="3669">
                  <c:v>40165</c:v>
                </c:pt>
                <c:pt idx="3670">
                  <c:v>40168</c:v>
                </c:pt>
                <c:pt idx="3671">
                  <c:v>40169</c:v>
                </c:pt>
                <c:pt idx="3672">
                  <c:v>40170</c:v>
                </c:pt>
                <c:pt idx="3673">
                  <c:v>40171</c:v>
                </c:pt>
                <c:pt idx="3674">
                  <c:v>40172</c:v>
                </c:pt>
                <c:pt idx="3675">
                  <c:v>40175</c:v>
                </c:pt>
                <c:pt idx="3676">
                  <c:v>40176</c:v>
                </c:pt>
                <c:pt idx="3677">
                  <c:v>40177</c:v>
                </c:pt>
                <c:pt idx="3678">
                  <c:v>40178</c:v>
                </c:pt>
                <c:pt idx="3679">
                  <c:v>40179</c:v>
                </c:pt>
                <c:pt idx="3680">
                  <c:v>40182</c:v>
                </c:pt>
                <c:pt idx="3681">
                  <c:v>40183</c:v>
                </c:pt>
                <c:pt idx="3682">
                  <c:v>40184</c:v>
                </c:pt>
                <c:pt idx="3683">
                  <c:v>40185</c:v>
                </c:pt>
                <c:pt idx="3684">
                  <c:v>40186</c:v>
                </c:pt>
                <c:pt idx="3685">
                  <c:v>40189</c:v>
                </c:pt>
                <c:pt idx="3686">
                  <c:v>40190</c:v>
                </c:pt>
                <c:pt idx="3687">
                  <c:v>40191</c:v>
                </c:pt>
                <c:pt idx="3688">
                  <c:v>40192</c:v>
                </c:pt>
                <c:pt idx="3689">
                  <c:v>40193</c:v>
                </c:pt>
                <c:pt idx="3690">
                  <c:v>40196</c:v>
                </c:pt>
                <c:pt idx="3691">
                  <c:v>40197</c:v>
                </c:pt>
                <c:pt idx="3692">
                  <c:v>40198</c:v>
                </c:pt>
                <c:pt idx="3693">
                  <c:v>40199</c:v>
                </c:pt>
                <c:pt idx="3694">
                  <c:v>40200</c:v>
                </c:pt>
                <c:pt idx="3695">
                  <c:v>40203</c:v>
                </c:pt>
                <c:pt idx="3696">
                  <c:v>40204</c:v>
                </c:pt>
                <c:pt idx="3697">
                  <c:v>40205</c:v>
                </c:pt>
                <c:pt idx="3698">
                  <c:v>40206</c:v>
                </c:pt>
                <c:pt idx="3699">
                  <c:v>40207</c:v>
                </c:pt>
                <c:pt idx="3700">
                  <c:v>40210</c:v>
                </c:pt>
                <c:pt idx="3701">
                  <c:v>40211</c:v>
                </c:pt>
                <c:pt idx="3702">
                  <c:v>40212</c:v>
                </c:pt>
                <c:pt idx="3703">
                  <c:v>40213</c:v>
                </c:pt>
                <c:pt idx="3704">
                  <c:v>40214</c:v>
                </c:pt>
                <c:pt idx="3705">
                  <c:v>40217</c:v>
                </c:pt>
                <c:pt idx="3706">
                  <c:v>40218</c:v>
                </c:pt>
                <c:pt idx="3707">
                  <c:v>40219</c:v>
                </c:pt>
                <c:pt idx="3708">
                  <c:v>40220</c:v>
                </c:pt>
                <c:pt idx="3709">
                  <c:v>40221</c:v>
                </c:pt>
                <c:pt idx="3710">
                  <c:v>40224</c:v>
                </c:pt>
                <c:pt idx="3711">
                  <c:v>40225</c:v>
                </c:pt>
                <c:pt idx="3712">
                  <c:v>40226</c:v>
                </c:pt>
                <c:pt idx="3713">
                  <c:v>40227</c:v>
                </c:pt>
                <c:pt idx="3714">
                  <c:v>40228</c:v>
                </c:pt>
                <c:pt idx="3715">
                  <c:v>40231</c:v>
                </c:pt>
                <c:pt idx="3716">
                  <c:v>40232</c:v>
                </c:pt>
                <c:pt idx="3717">
                  <c:v>40233</c:v>
                </c:pt>
                <c:pt idx="3718">
                  <c:v>40234</c:v>
                </c:pt>
                <c:pt idx="3719">
                  <c:v>40235</c:v>
                </c:pt>
                <c:pt idx="3720">
                  <c:v>40238</c:v>
                </c:pt>
                <c:pt idx="3721">
                  <c:v>40239</c:v>
                </c:pt>
                <c:pt idx="3722">
                  <c:v>40240</c:v>
                </c:pt>
                <c:pt idx="3723">
                  <c:v>40241</c:v>
                </c:pt>
                <c:pt idx="3724">
                  <c:v>40242</c:v>
                </c:pt>
                <c:pt idx="3725">
                  <c:v>40245</c:v>
                </c:pt>
                <c:pt idx="3726">
                  <c:v>40246</c:v>
                </c:pt>
                <c:pt idx="3727">
                  <c:v>40247</c:v>
                </c:pt>
                <c:pt idx="3728">
                  <c:v>40248</c:v>
                </c:pt>
                <c:pt idx="3729">
                  <c:v>40249</c:v>
                </c:pt>
                <c:pt idx="3730">
                  <c:v>40252</c:v>
                </c:pt>
                <c:pt idx="3731">
                  <c:v>40253</c:v>
                </c:pt>
                <c:pt idx="3732">
                  <c:v>40254</c:v>
                </c:pt>
                <c:pt idx="3733">
                  <c:v>40255</c:v>
                </c:pt>
                <c:pt idx="3734">
                  <c:v>40256</c:v>
                </c:pt>
                <c:pt idx="3735">
                  <c:v>40259</c:v>
                </c:pt>
                <c:pt idx="3736">
                  <c:v>40260</c:v>
                </c:pt>
                <c:pt idx="3737">
                  <c:v>40261</c:v>
                </c:pt>
                <c:pt idx="3738">
                  <c:v>40262</c:v>
                </c:pt>
                <c:pt idx="3739">
                  <c:v>40263</c:v>
                </c:pt>
                <c:pt idx="3740">
                  <c:v>40266</c:v>
                </c:pt>
                <c:pt idx="3741">
                  <c:v>40267</c:v>
                </c:pt>
                <c:pt idx="3742">
                  <c:v>40268</c:v>
                </c:pt>
                <c:pt idx="3743">
                  <c:v>40269</c:v>
                </c:pt>
                <c:pt idx="3744">
                  <c:v>40270</c:v>
                </c:pt>
                <c:pt idx="3745">
                  <c:v>40273</c:v>
                </c:pt>
                <c:pt idx="3746">
                  <c:v>40274</c:v>
                </c:pt>
                <c:pt idx="3747">
                  <c:v>40275</c:v>
                </c:pt>
                <c:pt idx="3748">
                  <c:v>40276</c:v>
                </c:pt>
                <c:pt idx="3749">
                  <c:v>40277</c:v>
                </c:pt>
                <c:pt idx="3750">
                  <c:v>40280</c:v>
                </c:pt>
                <c:pt idx="3751">
                  <c:v>40281</c:v>
                </c:pt>
                <c:pt idx="3752">
                  <c:v>40282</c:v>
                </c:pt>
                <c:pt idx="3753">
                  <c:v>40283</c:v>
                </c:pt>
                <c:pt idx="3754">
                  <c:v>40284</c:v>
                </c:pt>
                <c:pt idx="3755">
                  <c:v>40287</c:v>
                </c:pt>
                <c:pt idx="3756">
                  <c:v>40288</c:v>
                </c:pt>
                <c:pt idx="3757">
                  <c:v>40289</c:v>
                </c:pt>
                <c:pt idx="3758">
                  <c:v>40290</c:v>
                </c:pt>
                <c:pt idx="3759">
                  <c:v>40291</c:v>
                </c:pt>
                <c:pt idx="3760">
                  <c:v>40294</c:v>
                </c:pt>
                <c:pt idx="3761">
                  <c:v>40295</c:v>
                </c:pt>
                <c:pt idx="3762">
                  <c:v>40296</c:v>
                </c:pt>
                <c:pt idx="3763">
                  <c:v>40297</c:v>
                </c:pt>
                <c:pt idx="3764">
                  <c:v>40298</c:v>
                </c:pt>
                <c:pt idx="3765">
                  <c:v>40301</c:v>
                </c:pt>
                <c:pt idx="3766">
                  <c:v>40302</c:v>
                </c:pt>
                <c:pt idx="3767">
                  <c:v>40303</c:v>
                </c:pt>
                <c:pt idx="3768">
                  <c:v>40304</c:v>
                </c:pt>
                <c:pt idx="3769">
                  <c:v>40305</c:v>
                </c:pt>
                <c:pt idx="3770">
                  <c:v>40308</c:v>
                </c:pt>
                <c:pt idx="3771">
                  <c:v>40309</c:v>
                </c:pt>
                <c:pt idx="3772">
                  <c:v>40310</c:v>
                </c:pt>
                <c:pt idx="3773">
                  <c:v>40311</c:v>
                </c:pt>
                <c:pt idx="3774">
                  <c:v>40312</c:v>
                </c:pt>
                <c:pt idx="3775">
                  <c:v>40315</c:v>
                </c:pt>
                <c:pt idx="3776">
                  <c:v>40316</c:v>
                </c:pt>
                <c:pt idx="3777">
                  <c:v>40317</c:v>
                </c:pt>
                <c:pt idx="3778">
                  <c:v>40318</c:v>
                </c:pt>
                <c:pt idx="3779">
                  <c:v>40319</c:v>
                </c:pt>
                <c:pt idx="3780">
                  <c:v>40322</c:v>
                </c:pt>
                <c:pt idx="3781">
                  <c:v>40323</c:v>
                </c:pt>
                <c:pt idx="3782">
                  <c:v>40324</c:v>
                </c:pt>
                <c:pt idx="3783">
                  <c:v>40325</c:v>
                </c:pt>
                <c:pt idx="3784">
                  <c:v>40326</c:v>
                </c:pt>
                <c:pt idx="3785">
                  <c:v>40329</c:v>
                </c:pt>
                <c:pt idx="3786">
                  <c:v>40330</c:v>
                </c:pt>
                <c:pt idx="3787">
                  <c:v>40331</c:v>
                </c:pt>
                <c:pt idx="3788">
                  <c:v>40332</c:v>
                </c:pt>
                <c:pt idx="3789">
                  <c:v>40333</c:v>
                </c:pt>
                <c:pt idx="3790">
                  <c:v>40336</c:v>
                </c:pt>
                <c:pt idx="3791">
                  <c:v>40337</c:v>
                </c:pt>
                <c:pt idx="3792">
                  <c:v>40338</c:v>
                </c:pt>
                <c:pt idx="3793">
                  <c:v>40339</c:v>
                </c:pt>
                <c:pt idx="3794">
                  <c:v>40340</c:v>
                </c:pt>
                <c:pt idx="3795">
                  <c:v>40343</c:v>
                </c:pt>
                <c:pt idx="3796">
                  <c:v>40344</c:v>
                </c:pt>
                <c:pt idx="3797">
                  <c:v>40345</c:v>
                </c:pt>
                <c:pt idx="3798">
                  <c:v>40346</c:v>
                </c:pt>
                <c:pt idx="3799">
                  <c:v>40347</c:v>
                </c:pt>
                <c:pt idx="3800">
                  <c:v>40350</c:v>
                </c:pt>
                <c:pt idx="3801">
                  <c:v>40351</c:v>
                </c:pt>
                <c:pt idx="3802">
                  <c:v>40352</c:v>
                </c:pt>
                <c:pt idx="3803">
                  <c:v>40353</c:v>
                </c:pt>
                <c:pt idx="3804">
                  <c:v>40354</c:v>
                </c:pt>
                <c:pt idx="3805">
                  <c:v>40357</c:v>
                </c:pt>
                <c:pt idx="3806">
                  <c:v>40358</c:v>
                </c:pt>
                <c:pt idx="3807">
                  <c:v>40359</c:v>
                </c:pt>
                <c:pt idx="3808">
                  <c:v>40360</c:v>
                </c:pt>
                <c:pt idx="3809">
                  <c:v>40361</c:v>
                </c:pt>
                <c:pt idx="3810">
                  <c:v>40364</c:v>
                </c:pt>
                <c:pt idx="3811">
                  <c:v>40365</c:v>
                </c:pt>
                <c:pt idx="3812">
                  <c:v>40366</c:v>
                </c:pt>
                <c:pt idx="3813">
                  <c:v>40367</c:v>
                </c:pt>
                <c:pt idx="3814">
                  <c:v>40368</c:v>
                </c:pt>
                <c:pt idx="3815">
                  <c:v>40371</c:v>
                </c:pt>
                <c:pt idx="3816">
                  <c:v>40372</c:v>
                </c:pt>
                <c:pt idx="3817">
                  <c:v>40373</c:v>
                </c:pt>
                <c:pt idx="3818">
                  <c:v>40374</c:v>
                </c:pt>
                <c:pt idx="3819">
                  <c:v>40375</c:v>
                </c:pt>
                <c:pt idx="3820">
                  <c:v>40378</c:v>
                </c:pt>
                <c:pt idx="3821">
                  <c:v>40379</c:v>
                </c:pt>
                <c:pt idx="3822">
                  <c:v>40380</c:v>
                </c:pt>
                <c:pt idx="3823">
                  <c:v>40381</c:v>
                </c:pt>
                <c:pt idx="3824">
                  <c:v>40382</c:v>
                </c:pt>
                <c:pt idx="3825">
                  <c:v>40385</c:v>
                </c:pt>
                <c:pt idx="3826">
                  <c:v>40386</c:v>
                </c:pt>
                <c:pt idx="3827">
                  <c:v>40387</c:v>
                </c:pt>
                <c:pt idx="3828">
                  <c:v>40388</c:v>
                </c:pt>
                <c:pt idx="3829">
                  <c:v>40389</c:v>
                </c:pt>
                <c:pt idx="3830">
                  <c:v>40392</c:v>
                </c:pt>
                <c:pt idx="3831">
                  <c:v>40393</c:v>
                </c:pt>
                <c:pt idx="3832">
                  <c:v>40394</c:v>
                </c:pt>
                <c:pt idx="3833">
                  <c:v>40395</c:v>
                </c:pt>
                <c:pt idx="3834">
                  <c:v>40396</c:v>
                </c:pt>
                <c:pt idx="3835">
                  <c:v>40399</c:v>
                </c:pt>
                <c:pt idx="3836">
                  <c:v>40400</c:v>
                </c:pt>
                <c:pt idx="3837">
                  <c:v>40401</c:v>
                </c:pt>
                <c:pt idx="3838">
                  <c:v>40402</c:v>
                </c:pt>
                <c:pt idx="3839">
                  <c:v>40403</c:v>
                </c:pt>
                <c:pt idx="3840">
                  <c:v>40406</c:v>
                </c:pt>
                <c:pt idx="3841">
                  <c:v>40407</c:v>
                </c:pt>
                <c:pt idx="3842">
                  <c:v>40408</c:v>
                </c:pt>
                <c:pt idx="3843">
                  <c:v>40409</c:v>
                </c:pt>
                <c:pt idx="3844">
                  <c:v>40410</c:v>
                </c:pt>
                <c:pt idx="3845">
                  <c:v>40413</c:v>
                </c:pt>
                <c:pt idx="3846">
                  <c:v>40414</c:v>
                </c:pt>
                <c:pt idx="3847">
                  <c:v>40415</c:v>
                </c:pt>
                <c:pt idx="3848">
                  <c:v>40416</c:v>
                </c:pt>
                <c:pt idx="3849">
                  <c:v>40417</c:v>
                </c:pt>
                <c:pt idx="3850">
                  <c:v>40420</c:v>
                </c:pt>
                <c:pt idx="3851">
                  <c:v>40421</c:v>
                </c:pt>
                <c:pt idx="3852">
                  <c:v>40422</c:v>
                </c:pt>
                <c:pt idx="3853">
                  <c:v>40423</c:v>
                </c:pt>
                <c:pt idx="3854">
                  <c:v>40424</c:v>
                </c:pt>
                <c:pt idx="3855">
                  <c:v>40427</c:v>
                </c:pt>
                <c:pt idx="3856">
                  <c:v>40428</c:v>
                </c:pt>
                <c:pt idx="3857">
                  <c:v>40429</c:v>
                </c:pt>
                <c:pt idx="3858">
                  <c:v>40430</c:v>
                </c:pt>
                <c:pt idx="3859">
                  <c:v>40431</c:v>
                </c:pt>
                <c:pt idx="3860">
                  <c:v>40434</c:v>
                </c:pt>
                <c:pt idx="3861">
                  <c:v>40435</c:v>
                </c:pt>
                <c:pt idx="3862">
                  <c:v>40436</c:v>
                </c:pt>
                <c:pt idx="3863">
                  <c:v>40437</c:v>
                </c:pt>
                <c:pt idx="3864">
                  <c:v>40438</c:v>
                </c:pt>
                <c:pt idx="3865">
                  <c:v>40441</c:v>
                </c:pt>
                <c:pt idx="3866">
                  <c:v>40442</c:v>
                </c:pt>
                <c:pt idx="3867">
                  <c:v>40443</c:v>
                </c:pt>
                <c:pt idx="3868">
                  <c:v>40444</c:v>
                </c:pt>
                <c:pt idx="3869">
                  <c:v>40445</c:v>
                </c:pt>
                <c:pt idx="3870">
                  <c:v>40448</c:v>
                </c:pt>
                <c:pt idx="3871">
                  <c:v>40449</c:v>
                </c:pt>
                <c:pt idx="3872">
                  <c:v>40450</c:v>
                </c:pt>
                <c:pt idx="3873">
                  <c:v>40451</c:v>
                </c:pt>
                <c:pt idx="3874">
                  <c:v>40452</c:v>
                </c:pt>
                <c:pt idx="3875">
                  <c:v>40455</c:v>
                </c:pt>
                <c:pt idx="3876">
                  <c:v>40456</c:v>
                </c:pt>
                <c:pt idx="3877">
                  <c:v>40457</c:v>
                </c:pt>
                <c:pt idx="3878">
                  <c:v>40458</c:v>
                </c:pt>
                <c:pt idx="3879">
                  <c:v>40459</c:v>
                </c:pt>
                <c:pt idx="3880">
                  <c:v>40462</c:v>
                </c:pt>
                <c:pt idx="3881">
                  <c:v>40463</c:v>
                </c:pt>
                <c:pt idx="3882">
                  <c:v>40464</c:v>
                </c:pt>
                <c:pt idx="3883">
                  <c:v>40465</c:v>
                </c:pt>
                <c:pt idx="3884">
                  <c:v>40466</c:v>
                </c:pt>
                <c:pt idx="3885">
                  <c:v>40469</c:v>
                </c:pt>
                <c:pt idx="3886">
                  <c:v>40470</c:v>
                </c:pt>
                <c:pt idx="3887">
                  <c:v>40471</c:v>
                </c:pt>
                <c:pt idx="3888">
                  <c:v>40472</c:v>
                </c:pt>
                <c:pt idx="3889">
                  <c:v>40473</c:v>
                </c:pt>
                <c:pt idx="3890">
                  <c:v>40476</c:v>
                </c:pt>
                <c:pt idx="3891">
                  <c:v>40477</c:v>
                </c:pt>
                <c:pt idx="3892">
                  <c:v>40478</c:v>
                </c:pt>
                <c:pt idx="3893">
                  <c:v>40479</c:v>
                </c:pt>
                <c:pt idx="3894">
                  <c:v>40480</c:v>
                </c:pt>
                <c:pt idx="3895">
                  <c:v>40483</c:v>
                </c:pt>
                <c:pt idx="3896">
                  <c:v>40484</c:v>
                </c:pt>
                <c:pt idx="3897">
                  <c:v>40485</c:v>
                </c:pt>
                <c:pt idx="3898">
                  <c:v>40486</c:v>
                </c:pt>
                <c:pt idx="3899">
                  <c:v>40487</c:v>
                </c:pt>
                <c:pt idx="3900">
                  <c:v>40490</c:v>
                </c:pt>
                <c:pt idx="3901">
                  <c:v>40491</c:v>
                </c:pt>
                <c:pt idx="3902">
                  <c:v>40492</c:v>
                </c:pt>
                <c:pt idx="3903">
                  <c:v>40493</c:v>
                </c:pt>
                <c:pt idx="3904">
                  <c:v>40494</c:v>
                </c:pt>
                <c:pt idx="3905">
                  <c:v>40497</c:v>
                </c:pt>
                <c:pt idx="3906">
                  <c:v>40498</c:v>
                </c:pt>
                <c:pt idx="3907">
                  <c:v>40499</c:v>
                </c:pt>
                <c:pt idx="3908">
                  <c:v>40500</c:v>
                </c:pt>
                <c:pt idx="3909">
                  <c:v>40501</c:v>
                </c:pt>
                <c:pt idx="3910">
                  <c:v>40504</c:v>
                </c:pt>
                <c:pt idx="3911">
                  <c:v>40505</c:v>
                </c:pt>
                <c:pt idx="3912">
                  <c:v>40506</c:v>
                </c:pt>
                <c:pt idx="3913">
                  <c:v>40507</c:v>
                </c:pt>
                <c:pt idx="3914">
                  <c:v>40508</c:v>
                </c:pt>
                <c:pt idx="3915">
                  <c:v>40511</c:v>
                </c:pt>
                <c:pt idx="3916">
                  <c:v>40512</c:v>
                </c:pt>
                <c:pt idx="3917">
                  <c:v>40513</c:v>
                </c:pt>
                <c:pt idx="3918">
                  <c:v>40514</c:v>
                </c:pt>
                <c:pt idx="3919">
                  <c:v>40515</c:v>
                </c:pt>
                <c:pt idx="3920">
                  <c:v>40518</c:v>
                </c:pt>
                <c:pt idx="3921">
                  <c:v>40519</c:v>
                </c:pt>
                <c:pt idx="3922">
                  <c:v>40520</c:v>
                </c:pt>
                <c:pt idx="3923">
                  <c:v>40521</c:v>
                </c:pt>
                <c:pt idx="3924">
                  <c:v>40522</c:v>
                </c:pt>
                <c:pt idx="3925">
                  <c:v>40525</c:v>
                </c:pt>
                <c:pt idx="3926">
                  <c:v>40526</c:v>
                </c:pt>
                <c:pt idx="3927">
                  <c:v>40527</c:v>
                </c:pt>
                <c:pt idx="3928">
                  <c:v>40528</c:v>
                </c:pt>
                <c:pt idx="3929">
                  <c:v>40529</c:v>
                </c:pt>
                <c:pt idx="3930">
                  <c:v>40532</c:v>
                </c:pt>
                <c:pt idx="3931">
                  <c:v>40533</c:v>
                </c:pt>
                <c:pt idx="3932">
                  <c:v>40534</c:v>
                </c:pt>
                <c:pt idx="3933">
                  <c:v>40535</c:v>
                </c:pt>
                <c:pt idx="3934">
                  <c:v>40536</c:v>
                </c:pt>
                <c:pt idx="3935">
                  <c:v>40539</c:v>
                </c:pt>
                <c:pt idx="3936">
                  <c:v>40540</c:v>
                </c:pt>
                <c:pt idx="3937">
                  <c:v>40541</c:v>
                </c:pt>
                <c:pt idx="3938">
                  <c:v>40542</c:v>
                </c:pt>
                <c:pt idx="3939">
                  <c:v>40543</c:v>
                </c:pt>
                <c:pt idx="3940">
                  <c:v>40546</c:v>
                </c:pt>
                <c:pt idx="3941">
                  <c:v>40547</c:v>
                </c:pt>
                <c:pt idx="3942">
                  <c:v>40548</c:v>
                </c:pt>
                <c:pt idx="3943">
                  <c:v>40549</c:v>
                </c:pt>
                <c:pt idx="3944">
                  <c:v>40550</c:v>
                </c:pt>
                <c:pt idx="3945">
                  <c:v>40553</c:v>
                </c:pt>
                <c:pt idx="3946">
                  <c:v>40554</c:v>
                </c:pt>
                <c:pt idx="3947">
                  <c:v>40555</c:v>
                </c:pt>
                <c:pt idx="3948">
                  <c:v>40556</c:v>
                </c:pt>
                <c:pt idx="3949">
                  <c:v>40557</c:v>
                </c:pt>
                <c:pt idx="3950">
                  <c:v>40560</c:v>
                </c:pt>
                <c:pt idx="3951">
                  <c:v>40561</c:v>
                </c:pt>
                <c:pt idx="3952">
                  <c:v>40562</c:v>
                </c:pt>
                <c:pt idx="3953">
                  <c:v>40563</c:v>
                </c:pt>
                <c:pt idx="3954">
                  <c:v>40564</c:v>
                </c:pt>
                <c:pt idx="3955">
                  <c:v>40567</c:v>
                </c:pt>
                <c:pt idx="3956">
                  <c:v>40568</c:v>
                </c:pt>
                <c:pt idx="3957">
                  <c:v>40569</c:v>
                </c:pt>
                <c:pt idx="3958">
                  <c:v>40570</c:v>
                </c:pt>
                <c:pt idx="3959">
                  <c:v>40571</c:v>
                </c:pt>
                <c:pt idx="3960">
                  <c:v>40574</c:v>
                </c:pt>
                <c:pt idx="3961">
                  <c:v>40575</c:v>
                </c:pt>
                <c:pt idx="3962">
                  <c:v>40576</c:v>
                </c:pt>
                <c:pt idx="3963">
                  <c:v>40577</c:v>
                </c:pt>
              </c:numCache>
            </c:numRef>
          </c:cat>
          <c:val>
            <c:numRef>
              <c:f>Sheet1!$D$9:$D$3972</c:f>
              <c:numCache>
                <c:formatCode>0.00</c:formatCode>
                <c:ptCount val="396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4.7355289999999997</c:v>
                </c:pt>
                <c:pt idx="23">
                  <c:v>2.9858709999999999</c:v>
                </c:pt>
                <c:pt idx="24">
                  <c:v>-10</c:v>
                </c:pt>
                <c:pt idx="25">
                  <c:v>-10</c:v>
                </c:pt>
                <c:pt idx="26">
                  <c:v>-10</c:v>
                </c:pt>
                <c:pt idx="27">
                  <c:v>3.2512439999999998</c:v>
                </c:pt>
                <c:pt idx="28">
                  <c:v>-10</c:v>
                </c:pt>
                <c:pt idx="29">
                  <c:v>-10</c:v>
                </c:pt>
                <c:pt idx="30">
                  <c:v>-10</c:v>
                </c:pt>
                <c:pt idx="31">
                  <c:v>-10</c:v>
                </c:pt>
                <c:pt idx="32">
                  <c:v>-10</c:v>
                </c:pt>
                <c:pt idx="33">
                  <c:v>5.1914889999999998</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4.7084429999999999</c:v>
                </c:pt>
                <c:pt idx="51">
                  <c:v>-10</c:v>
                </c:pt>
                <c:pt idx="52">
                  <c:v>-10</c:v>
                </c:pt>
                <c:pt idx="53">
                  <c:v>-10</c:v>
                </c:pt>
                <c:pt idx="54">
                  <c:v>-10</c:v>
                </c:pt>
                <c:pt idx="55">
                  <c:v>-10</c:v>
                </c:pt>
                <c:pt idx="56">
                  <c:v>2.8227509999999998</c:v>
                </c:pt>
                <c:pt idx="57">
                  <c:v>-10</c:v>
                </c:pt>
                <c:pt idx="58">
                  <c:v>-10</c:v>
                </c:pt>
                <c:pt idx="59">
                  <c:v>-10</c:v>
                </c:pt>
                <c:pt idx="60">
                  <c:v>-10</c:v>
                </c:pt>
                <c:pt idx="61">
                  <c:v>3.381237</c:v>
                </c:pt>
                <c:pt idx="62">
                  <c:v>-10</c:v>
                </c:pt>
                <c:pt idx="63">
                  <c:v>-10</c:v>
                </c:pt>
                <c:pt idx="64">
                  <c:v>-10</c:v>
                </c:pt>
                <c:pt idx="65">
                  <c:v>-10</c:v>
                </c:pt>
                <c:pt idx="66">
                  <c:v>-10</c:v>
                </c:pt>
                <c:pt idx="67">
                  <c:v>-10</c:v>
                </c:pt>
                <c:pt idx="68">
                  <c:v>-10</c:v>
                </c:pt>
                <c:pt idx="69">
                  <c:v>-10</c:v>
                </c:pt>
                <c:pt idx="70">
                  <c:v>-10</c:v>
                </c:pt>
                <c:pt idx="71">
                  <c:v>-10</c:v>
                </c:pt>
                <c:pt idx="72">
                  <c:v>-10</c:v>
                </c:pt>
                <c:pt idx="73">
                  <c:v>-10</c:v>
                </c:pt>
                <c:pt idx="74">
                  <c:v>3.5449899999999999</c:v>
                </c:pt>
                <c:pt idx="75">
                  <c:v>-10</c:v>
                </c:pt>
                <c:pt idx="76">
                  <c:v>-10</c:v>
                </c:pt>
                <c:pt idx="77">
                  <c:v>-10</c:v>
                </c:pt>
                <c:pt idx="78">
                  <c:v>-10</c:v>
                </c:pt>
                <c:pt idx="79">
                  <c:v>-10</c:v>
                </c:pt>
                <c:pt idx="80">
                  <c:v>3.0517569999999998</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2.375445</c:v>
                </c:pt>
                <c:pt idx="98">
                  <c:v>-10</c:v>
                </c:pt>
                <c:pt idx="99">
                  <c:v>-10</c:v>
                </c:pt>
                <c:pt idx="100">
                  <c:v>-10</c:v>
                </c:pt>
                <c:pt idx="101">
                  <c:v>2.6729530000000001</c:v>
                </c:pt>
                <c:pt idx="102">
                  <c:v>-10</c:v>
                </c:pt>
                <c:pt idx="103">
                  <c:v>-10</c:v>
                </c:pt>
                <c:pt idx="104">
                  <c:v>-10</c:v>
                </c:pt>
                <c:pt idx="105">
                  <c:v>-10</c:v>
                </c:pt>
                <c:pt idx="106">
                  <c:v>-10</c:v>
                </c:pt>
                <c:pt idx="107">
                  <c:v>-10</c:v>
                </c:pt>
                <c:pt idx="108">
                  <c:v>-10</c:v>
                </c:pt>
                <c:pt idx="109">
                  <c:v>-10</c:v>
                </c:pt>
                <c:pt idx="110">
                  <c:v>-10</c:v>
                </c:pt>
                <c:pt idx="111">
                  <c:v>3.4630719999999999</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-10</c:v>
                </c:pt>
                <c:pt idx="141">
                  <c:v>-10</c:v>
                </c:pt>
                <c:pt idx="142">
                  <c:v>-10</c:v>
                </c:pt>
                <c:pt idx="143">
                  <c:v>-10</c:v>
                </c:pt>
                <c:pt idx="144">
                  <c:v>-10</c:v>
                </c:pt>
                <c:pt idx="145">
                  <c:v>-10</c:v>
                </c:pt>
                <c:pt idx="146">
                  <c:v>-10</c:v>
                </c:pt>
                <c:pt idx="147">
                  <c:v>-10</c:v>
                </c:pt>
                <c:pt idx="148">
                  <c:v>-10</c:v>
                </c:pt>
                <c:pt idx="149">
                  <c:v>-10</c:v>
                </c:pt>
                <c:pt idx="150">
                  <c:v>-10</c:v>
                </c:pt>
                <c:pt idx="151">
                  <c:v>-10</c:v>
                </c:pt>
                <c:pt idx="152">
                  <c:v>-10</c:v>
                </c:pt>
                <c:pt idx="153">
                  <c:v>-10</c:v>
                </c:pt>
                <c:pt idx="154">
                  <c:v>-10</c:v>
                </c:pt>
                <c:pt idx="155">
                  <c:v>-10</c:v>
                </c:pt>
                <c:pt idx="156">
                  <c:v>-10</c:v>
                </c:pt>
                <c:pt idx="157">
                  <c:v>-10</c:v>
                </c:pt>
                <c:pt idx="158">
                  <c:v>-10</c:v>
                </c:pt>
                <c:pt idx="159">
                  <c:v>2.419152</c:v>
                </c:pt>
                <c:pt idx="160">
                  <c:v>-10</c:v>
                </c:pt>
                <c:pt idx="161">
                  <c:v>-10</c:v>
                </c:pt>
                <c:pt idx="162">
                  <c:v>-10</c:v>
                </c:pt>
                <c:pt idx="163">
                  <c:v>-10</c:v>
                </c:pt>
                <c:pt idx="164">
                  <c:v>-10</c:v>
                </c:pt>
                <c:pt idx="165">
                  <c:v>-10</c:v>
                </c:pt>
                <c:pt idx="166">
                  <c:v>3.2853059999999998</c:v>
                </c:pt>
                <c:pt idx="167">
                  <c:v>-10</c:v>
                </c:pt>
                <c:pt idx="168">
                  <c:v>2.7163930000000001</c:v>
                </c:pt>
                <c:pt idx="169">
                  <c:v>-10</c:v>
                </c:pt>
                <c:pt idx="170">
                  <c:v>2.3920279999999998</c:v>
                </c:pt>
                <c:pt idx="171">
                  <c:v>-10</c:v>
                </c:pt>
                <c:pt idx="172">
                  <c:v>-10</c:v>
                </c:pt>
                <c:pt idx="173">
                  <c:v>-10</c:v>
                </c:pt>
                <c:pt idx="174">
                  <c:v>2.4687229999999998</c:v>
                </c:pt>
                <c:pt idx="175">
                  <c:v>-10</c:v>
                </c:pt>
                <c:pt idx="176">
                  <c:v>-10</c:v>
                </c:pt>
                <c:pt idx="177">
                  <c:v>-10</c:v>
                </c:pt>
                <c:pt idx="178">
                  <c:v>3.2526649999999999</c:v>
                </c:pt>
                <c:pt idx="179">
                  <c:v>-10</c:v>
                </c:pt>
                <c:pt idx="180">
                  <c:v>-10</c:v>
                </c:pt>
                <c:pt idx="181">
                  <c:v>-10</c:v>
                </c:pt>
                <c:pt idx="182">
                  <c:v>-10</c:v>
                </c:pt>
                <c:pt idx="183">
                  <c:v>-10</c:v>
                </c:pt>
                <c:pt idx="184">
                  <c:v>-10</c:v>
                </c:pt>
                <c:pt idx="185">
                  <c:v>-10</c:v>
                </c:pt>
                <c:pt idx="186">
                  <c:v>-10</c:v>
                </c:pt>
                <c:pt idx="187">
                  <c:v>-10</c:v>
                </c:pt>
                <c:pt idx="188">
                  <c:v>-10</c:v>
                </c:pt>
                <c:pt idx="189">
                  <c:v>-10</c:v>
                </c:pt>
                <c:pt idx="190">
                  <c:v>-10</c:v>
                </c:pt>
                <c:pt idx="191">
                  <c:v>-10</c:v>
                </c:pt>
                <c:pt idx="192">
                  <c:v>-10</c:v>
                </c:pt>
                <c:pt idx="193">
                  <c:v>-10</c:v>
                </c:pt>
                <c:pt idx="194">
                  <c:v>-10</c:v>
                </c:pt>
                <c:pt idx="195">
                  <c:v>-10</c:v>
                </c:pt>
                <c:pt idx="196">
                  <c:v>-10</c:v>
                </c:pt>
                <c:pt idx="197">
                  <c:v>-10</c:v>
                </c:pt>
                <c:pt idx="198">
                  <c:v>-10</c:v>
                </c:pt>
                <c:pt idx="199">
                  <c:v>-10</c:v>
                </c:pt>
                <c:pt idx="200">
                  <c:v>-10</c:v>
                </c:pt>
                <c:pt idx="201">
                  <c:v>-10</c:v>
                </c:pt>
                <c:pt idx="202">
                  <c:v>-10</c:v>
                </c:pt>
                <c:pt idx="203">
                  <c:v>-10</c:v>
                </c:pt>
                <c:pt idx="204">
                  <c:v>-10</c:v>
                </c:pt>
                <c:pt idx="205">
                  <c:v>-10</c:v>
                </c:pt>
                <c:pt idx="206">
                  <c:v>-10</c:v>
                </c:pt>
                <c:pt idx="207">
                  <c:v>-10</c:v>
                </c:pt>
                <c:pt idx="208">
                  <c:v>-10</c:v>
                </c:pt>
                <c:pt idx="209">
                  <c:v>-10</c:v>
                </c:pt>
                <c:pt idx="210">
                  <c:v>-10</c:v>
                </c:pt>
                <c:pt idx="211">
                  <c:v>-10</c:v>
                </c:pt>
                <c:pt idx="212">
                  <c:v>-10</c:v>
                </c:pt>
                <c:pt idx="213">
                  <c:v>-10</c:v>
                </c:pt>
                <c:pt idx="214">
                  <c:v>-10</c:v>
                </c:pt>
                <c:pt idx="215">
                  <c:v>-10</c:v>
                </c:pt>
                <c:pt idx="216">
                  <c:v>-10</c:v>
                </c:pt>
                <c:pt idx="217">
                  <c:v>-10</c:v>
                </c:pt>
                <c:pt idx="218">
                  <c:v>-10</c:v>
                </c:pt>
                <c:pt idx="219">
                  <c:v>-10</c:v>
                </c:pt>
                <c:pt idx="220">
                  <c:v>-10</c:v>
                </c:pt>
                <c:pt idx="221">
                  <c:v>-10</c:v>
                </c:pt>
                <c:pt idx="222">
                  <c:v>-10</c:v>
                </c:pt>
                <c:pt idx="223">
                  <c:v>-10</c:v>
                </c:pt>
                <c:pt idx="224">
                  <c:v>-10</c:v>
                </c:pt>
                <c:pt idx="225">
                  <c:v>-10</c:v>
                </c:pt>
                <c:pt idx="226">
                  <c:v>-10</c:v>
                </c:pt>
                <c:pt idx="227">
                  <c:v>-10</c:v>
                </c:pt>
                <c:pt idx="228">
                  <c:v>-10</c:v>
                </c:pt>
                <c:pt idx="229">
                  <c:v>-10</c:v>
                </c:pt>
                <c:pt idx="230">
                  <c:v>-10</c:v>
                </c:pt>
                <c:pt idx="231">
                  <c:v>-10</c:v>
                </c:pt>
                <c:pt idx="232">
                  <c:v>-10</c:v>
                </c:pt>
                <c:pt idx="233">
                  <c:v>-10</c:v>
                </c:pt>
                <c:pt idx="234">
                  <c:v>-10</c:v>
                </c:pt>
                <c:pt idx="235">
                  <c:v>-10</c:v>
                </c:pt>
                <c:pt idx="236">
                  <c:v>-10</c:v>
                </c:pt>
                <c:pt idx="237">
                  <c:v>-10</c:v>
                </c:pt>
                <c:pt idx="238">
                  <c:v>-10</c:v>
                </c:pt>
                <c:pt idx="239">
                  <c:v>-10</c:v>
                </c:pt>
                <c:pt idx="240">
                  <c:v>-10</c:v>
                </c:pt>
                <c:pt idx="241">
                  <c:v>-10</c:v>
                </c:pt>
                <c:pt idx="242">
                  <c:v>-10</c:v>
                </c:pt>
                <c:pt idx="243">
                  <c:v>3.418266</c:v>
                </c:pt>
                <c:pt idx="244">
                  <c:v>-10</c:v>
                </c:pt>
                <c:pt idx="245">
                  <c:v>-10</c:v>
                </c:pt>
                <c:pt idx="246">
                  <c:v>-10</c:v>
                </c:pt>
                <c:pt idx="247">
                  <c:v>-10</c:v>
                </c:pt>
                <c:pt idx="248">
                  <c:v>-10</c:v>
                </c:pt>
                <c:pt idx="249">
                  <c:v>-10</c:v>
                </c:pt>
                <c:pt idx="250">
                  <c:v>-10</c:v>
                </c:pt>
                <c:pt idx="251">
                  <c:v>-10</c:v>
                </c:pt>
                <c:pt idx="252">
                  <c:v>-10</c:v>
                </c:pt>
                <c:pt idx="253">
                  <c:v>-10</c:v>
                </c:pt>
                <c:pt idx="254">
                  <c:v>-10</c:v>
                </c:pt>
                <c:pt idx="255">
                  <c:v>-10</c:v>
                </c:pt>
                <c:pt idx="256">
                  <c:v>3.123551</c:v>
                </c:pt>
                <c:pt idx="257">
                  <c:v>-10</c:v>
                </c:pt>
                <c:pt idx="258">
                  <c:v>-10</c:v>
                </c:pt>
                <c:pt idx="259">
                  <c:v>-10</c:v>
                </c:pt>
                <c:pt idx="260">
                  <c:v>-10</c:v>
                </c:pt>
                <c:pt idx="261">
                  <c:v>-10</c:v>
                </c:pt>
                <c:pt idx="262">
                  <c:v>-10</c:v>
                </c:pt>
                <c:pt idx="263">
                  <c:v>-10</c:v>
                </c:pt>
                <c:pt idx="264">
                  <c:v>-10</c:v>
                </c:pt>
                <c:pt idx="265">
                  <c:v>-10</c:v>
                </c:pt>
                <c:pt idx="266">
                  <c:v>-10</c:v>
                </c:pt>
                <c:pt idx="267">
                  <c:v>-10</c:v>
                </c:pt>
                <c:pt idx="268">
                  <c:v>3.568031</c:v>
                </c:pt>
                <c:pt idx="269">
                  <c:v>3.6216349999999999</c:v>
                </c:pt>
                <c:pt idx="270">
                  <c:v>4.0206270000000002</c:v>
                </c:pt>
                <c:pt idx="271">
                  <c:v>-10</c:v>
                </c:pt>
                <c:pt idx="272">
                  <c:v>-10</c:v>
                </c:pt>
                <c:pt idx="273">
                  <c:v>-10</c:v>
                </c:pt>
                <c:pt idx="274">
                  <c:v>3.4304649999999999</c:v>
                </c:pt>
                <c:pt idx="275">
                  <c:v>8.0276390000000006</c:v>
                </c:pt>
                <c:pt idx="276">
                  <c:v>-10</c:v>
                </c:pt>
                <c:pt idx="277">
                  <c:v>-10</c:v>
                </c:pt>
                <c:pt idx="278">
                  <c:v>-10</c:v>
                </c:pt>
                <c:pt idx="279">
                  <c:v>-10</c:v>
                </c:pt>
                <c:pt idx="280">
                  <c:v>-10</c:v>
                </c:pt>
                <c:pt idx="281">
                  <c:v>-10</c:v>
                </c:pt>
                <c:pt idx="282">
                  <c:v>-10</c:v>
                </c:pt>
                <c:pt idx="283">
                  <c:v>-10</c:v>
                </c:pt>
                <c:pt idx="284">
                  <c:v>-10</c:v>
                </c:pt>
                <c:pt idx="285">
                  <c:v>-10</c:v>
                </c:pt>
                <c:pt idx="286">
                  <c:v>-10</c:v>
                </c:pt>
                <c:pt idx="287">
                  <c:v>-10</c:v>
                </c:pt>
                <c:pt idx="288">
                  <c:v>-10</c:v>
                </c:pt>
                <c:pt idx="289">
                  <c:v>-10</c:v>
                </c:pt>
                <c:pt idx="290">
                  <c:v>7.7012840000000002</c:v>
                </c:pt>
                <c:pt idx="291">
                  <c:v>-10</c:v>
                </c:pt>
                <c:pt idx="292">
                  <c:v>-10</c:v>
                </c:pt>
                <c:pt idx="293">
                  <c:v>-10</c:v>
                </c:pt>
                <c:pt idx="294">
                  <c:v>-10</c:v>
                </c:pt>
                <c:pt idx="295">
                  <c:v>-10</c:v>
                </c:pt>
                <c:pt idx="296">
                  <c:v>-10</c:v>
                </c:pt>
                <c:pt idx="297">
                  <c:v>-10</c:v>
                </c:pt>
                <c:pt idx="298">
                  <c:v>2.310508</c:v>
                </c:pt>
                <c:pt idx="299">
                  <c:v>-10</c:v>
                </c:pt>
                <c:pt idx="300">
                  <c:v>-10</c:v>
                </c:pt>
                <c:pt idx="301">
                  <c:v>-10</c:v>
                </c:pt>
                <c:pt idx="302">
                  <c:v>-10</c:v>
                </c:pt>
                <c:pt idx="303">
                  <c:v>-10</c:v>
                </c:pt>
                <c:pt idx="304">
                  <c:v>-10</c:v>
                </c:pt>
                <c:pt idx="305">
                  <c:v>-10</c:v>
                </c:pt>
                <c:pt idx="306">
                  <c:v>-10</c:v>
                </c:pt>
                <c:pt idx="307">
                  <c:v>-10</c:v>
                </c:pt>
                <c:pt idx="308">
                  <c:v>-10</c:v>
                </c:pt>
                <c:pt idx="309">
                  <c:v>-10</c:v>
                </c:pt>
                <c:pt idx="310">
                  <c:v>-10</c:v>
                </c:pt>
                <c:pt idx="311">
                  <c:v>-10</c:v>
                </c:pt>
                <c:pt idx="312">
                  <c:v>-10</c:v>
                </c:pt>
                <c:pt idx="313">
                  <c:v>-10</c:v>
                </c:pt>
                <c:pt idx="314">
                  <c:v>3.4203640000000002</c:v>
                </c:pt>
                <c:pt idx="315">
                  <c:v>-10</c:v>
                </c:pt>
                <c:pt idx="316">
                  <c:v>-10</c:v>
                </c:pt>
                <c:pt idx="317">
                  <c:v>2.7025980000000001</c:v>
                </c:pt>
                <c:pt idx="318">
                  <c:v>-10</c:v>
                </c:pt>
                <c:pt idx="319">
                  <c:v>-10</c:v>
                </c:pt>
                <c:pt idx="320">
                  <c:v>-10</c:v>
                </c:pt>
                <c:pt idx="321">
                  <c:v>-10</c:v>
                </c:pt>
                <c:pt idx="322">
                  <c:v>-10</c:v>
                </c:pt>
                <c:pt idx="323">
                  <c:v>-10</c:v>
                </c:pt>
                <c:pt idx="324">
                  <c:v>-10</c:v>
                </c:pt>
                <c:pt idx="325">
                  <c:v>-10</c:v>
                </c:pt>
                <c:pt idx="326">
                  <c:v>-10</c:v>
                </c:pt>
                <c:pt idx="327">
                  <c:v>-10</c:v>
                </c:pt>
                <c:pt idx="328">
                  <c:v>-10</c:v>
                </c:pt>
                <c:pt idx="329">
                  <c:v>-10</c:v>
                </c:pt>
                <c:pt idx="330">
                  <c:v>-10</c:v>
                </c:pt>
                <c:pt idx="331">
                  <c:v>-10</c:v>
                </c:pt>
                <c:pt idx="332">
                  <c:v>-10</c:v>
                </c:pt>
                <c:pt idx="333">
                  <c:v>-10</c:v>
                </c:pt>
                <c:pt idx="334">
                  <c:v>-10</c:v>
                </c:pt>
                <c:pt idx="335">
                  <c:v>-10</c:v>
                </c:pt>
                <c:pt idx="336">
                  <c:v>-10</c:v>
                </c:pt>
                <c:pt idx="337">
                  <c:v>-10</c:v>
                </c:pt>
                <c:pt idx="338">
                  <c:v>-10</c:v>
                </c:pt>
                <c:pt idx="339">
                  <c:v>-10</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4.1395819999999999</c:v>
                </c:pt>
                <c:pt idx="372">
                  <c:v>-10</c:v>
                </c:pt>
                <c:pt idx="373">
                  <c:v>-10</c:v>
                </c:pt>
                <c:pt idx="374">
                  <c:v>-10</c:v>
                </c:pt>
                <c:pt idx="375">
                  <c:v>-10</c:v>
                </c:pt>
                <c:pt idx="376">
                  <c:v>-10</c:v>
                </c:pt>
                <c:pt idx="377">
                  <c:v>-10</c:v>
                </c:pt>
                <c:pt idx="378">
                  <c:v>-10</c:v>
                </c:pt>
                <c:pt idx="379">
                  <c:v>-10</c:v>
                </c:pt>
                <c:pt idx="380">
                  <c:v>3.2404310000000001</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2.5285449999999998</c:v>
                </c:pt>
                <c:pt idx="419">
                  <c:v>-10</c:v>
                </c:pt>
                <c:pt idx="420">
                  <c:v>-10</c:v>
                </c:pt>
                <c:pt idx="421">
                  <c:v>-10</c:v>
                </c:pt>
                <c:pt idx="422">
                  <c:v>-10</c:v>
                </c:pt>
                <c:pt idx="423">
                  <c:v>-10</c:v>
                </c:pt>
                <c:pt idx="424">
                  <c:v>-10</c:v>
                </c:pt>
                <c:pt idx="425">
                  <c:v>-10</c:v>
                </c:pt>
                <c:pt idx="426">
                  <c:v>3.5877400000000002</c:v>
                </c:pt>
                <c:pt idx="427">
                  <c:v>-10</c:v>
                </c:pt>
                <c:pt idx="428">
                  <c:v>-10</c:v>
                </c:pt>
                <c:pt idx="429">
                  <c:v>2.6760760000000001</c:v>
                </c:pt>
                <c:pt idx="430">
                  <c:v>-10</c:v>
                </c:pt>
                <c:pt idx="431">
                  <c:v>-10</c:v>
                </c:pt>
                <c:pt idx="432">
                  <c:v>-10</c:v>
                </c:pt>
                <c:pt idx="433">
                  <c:v>-10</c:v>
                </c:pt>
                <c:pt idx="434">
                  <c:v>-10</c:v>
                </c:pt>
                <c:pt idx="435">
                  <c:v>-10</c:v>
                </c:pt>
                <c:pt idx="436">
                  <c:v>-10</c:v>
                </c:pt>
                <c:pt idx="437">
                  <c:v>-10</c:v>
                </c:pt>
                <c:pt idx="438">
                  <c:v>-10</c:v>
                </c:pt>
                <c:pt idx="439">
                  <c:v>2.4960469999999999</c:v>
                </c:pt>
                <c:pt idx="440">
                  <c:v>-10</c:v>
                </c:pt>
                <c:pt idx="441">
                  <c:v>-10</c:v>
                </c:pt>
                <c:pt idx="442">
                  <c:v>-10</c:v>
                </c:pt>
                <c:pt idx="443">
                  <c:v>-10</c:v>
                </c:pt>
                <c:pt idx="444">
                  <c:v>-10</c:v>
                </c:pt>
                <c:pt idx="445">
                  <c:v>-10</c:v>
                </c:pt>
                <c:pt idx="446">
                  <c:v>-10</c:v>
                </c:pt>
                <c:pt idx="447">
                  <c:v>-10</c:v>
                </c:pt>
                <c:pt idx="448">
                  <c:v>-10</c:v>
                </c:pt>
                <c:pt idx="449">
                  <c:v>4.6750150000000001</c:v>
                </c:pt>
                <c:pt idx="450">
                  <c:v>-10</c:v>
                </c:pt>
                <c:pt idx="451">
                  <c:v>-10</c:v>
                </c:pt>
                <c:pt idx="452">
                  <c:v>2.411127</c:v>
                </c:pt>
                <c:pt idx="453">
                  <c:v>-10</c:v>
                </c:pt>
                <c:pt idx="454">
                  <c:v>-10</c:v>
                </c:pt>
                <c:pt idx="455">
                  <c:v>-10</c:v>
                </c:pt>
                <c:pt idx="456">
                  <c:v>-10</c:v>
                </c:pt>
                <c:pt idx="457">
                  <c:v>-10</c:v>
                </c:pt>
                <c:pt idx="458">
                  <c:v>5.9129649999999998</c:v>
                </c:pt>
                <c:pt idx="459">
                  <c:v>3.0524079999999998</c:v>
                </c:pt>
                <c:pt idx="460">
                  <c:v>-10</c:v>
                </c:pt>
                <c:pt idx="461">
                  <c:v>5.7096799999999996</c:v>
                </c:pt>
                <c:pt idx="462">
                  <c:v>-10</c:v>
                </c:pt>
                <c:pt idx="463">
                  <c:v>-10</c:v>
                </c:pt>
                <c:pt idx="464">
                  <c:v>4.6345330000000002</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10.253415</c:v>
                </c:pt>
                <c:pt idx="499">
                  <c:v>2.3158509999999999</c:v>
                </c:pt>
                <c:pt idx="500">
                  <c:v>34.013463000000002</c:v>
                </c:pt>
                <c:pt idx="501">
                  <c:v>8.6466740000000009</c:v>
                </c:pt>
                <c:pt idx="502">
                  <c:v>4.2022899999999996</c:v>
                </c:pt>
                <c:pt idx="503">
                  <c:v>7.1562089999999996</c:v>
                </c:pt>
                <c:pt idx="504">
                  <c:v>-10</c:v>
                </c:pt>
                <c:pt idx="505">
                  <c:v>11.655244</c:v>
                </c:pt>
                <c:pt idx="506">
                  <c:v>-10</c:v>
                </c:pt>
                <c:pt idx="507">
                  <c:v>-10</c:v>
                </c:pt>
                <c:pt idx="508">
                  <c:v>-10</c:v>
                </c:pt>
                <c:pt idx="509">
                  <c:v>5.8470829999999996</c:v>
                </c:pt>
                <c:pt idx="510">
                  <c:v>-10</c:v>
                </c:pt>
                <c:pt idx="511">
                  <c:v>-10</c:v>
                </c:pt>
                <c:pt idx="512">
                  <c:v>5.7950889999999999</c:v>
                </c:pt>
                <c:pt idx="513">
                  <c:v>-10</c:v>
                </c:pt>
                <c:pt idx="514">
                  <c:v>-10</c:v>
                </c:pt>
                <c:pt idx="515">
                  <c:v>7.1773150000000001</c:v>
                </c:pt>
                <c:pt idx="516">
                  <c:v>-10</c:v>
                </c:pt>
                <c:pt idx="517">
                  <c:v>-10</c:v>
                </c:pt>
                <c:pt idx="518">
                  <c:v>6.0770559999999998</c:v>
                </c:pt>
                <c:pt idx="519">
                  <c:v>2.5096069999999999</c:v>
                </c:pt>
                <c:pt idx="520">
                  <c:v>2.3910670000000001</c:v>
                </c:pt>
                <c:pt idx="521">
                  <c:v>-10</c:v>
                </c:pt>
                <c:pt idx="522">
                  <c:v>-10</c:v>
                </c:pt>
                <c:pt idx="523">
                  <c:v>-10</c:v>
                </c:pt>
                <c:pt idx="524">
                  <c:v>-10</c:v>
                </c:pt>
                <c:pt idx="525">
                  <c:v>5.4016840000000004</c:v>
                </c:pt>
                <c:pt idx="526">
                  <c:v>-10</c:v>
                </c:pt>
                <c:pt idx="527">
                  <c:v>-10</c:v>
                </c:pt>
                <c:pt idx="528">
                  <c:v>-10</c:v>
                </c:pt>
                <c:pt idx="529">
                  <c:v>-10</c:v>
                </c:pt>
                <c:pt idx="530">
                  <c:v>-10</c:v>
                </c:pt>
                <c:pt idx="531">
                  <c:v>-10</c:v>
                </c:pt>
                <c:pt idx="532">
                  <c:v>2.862841</c:v>
                </c:pt>
                <c:pt idx="533">
                  <c:v>6.9947379999999999</c:v>
                </c:pt>
                <c:pt idx="534">
                  <c:v>-10</c:v>
                </c:pt>
                <c:pt idx="535">
                  <c:v>-10</c:v>
                </c:pt>
                <c:pt idx="536">
                  <c:v>-10</c:v>
                </c:pt>
                <c:pt idx="537">
                  <c:v>-10</c:v>
                </c:pt>
                <c:pt idx="538">
                  <c:v>-10</c:v>
                </c:pt>
                <c:pt idx="539">
                  <c:v>3.0820970000000001</c:v>
                </c:pt>
                <c:pt idx="540">
                  <c:v>-10</c:v>
                </c:pt>
                <c:pt idx="541">
                  <c:v>-10</c:v>
                </c:pt>
                <c:pt idx="542">
                  <c:v>-10</c:v>
                </c:pt>
                <c:pt idx="543">
                  <c:v>-10</c:v>
                </c:pt>
                <c:pt idx="544">
                  <c:v>-10</c:v>
                </c:pt>
                <c:pt idx="545">
                  <c:v>3.3072349999999999</c:v>
                </c:pt>
                <c:pt idx="546">
                  <c:v>2.9084460000000001</c:v>
                </c:pt>
                <c:pt idx="547">
                  <c:v>-10</c:v>
                </c:pt>
                <c:pt idx="548">
                  <c:v>-10</c:v>
                </c:pt>
                <c:pt idx="549">
                  <c:v>-10</c:v>
                </c:pt>
                <c:pt idx="550">
                  <c:v>-10</c:v>
                </c:pt>
                <c:pt idx="551">
                  <c:v>3.3399040000000002</c:v>
                </c:pt>
                <c:pt idx="552">
                  <c:v>-10</c:v>
                </c:pt>
                <c:pt idx="553">
                  <c:v>3.9741119999999999</c:v>
                </c:pt>
                <c:pt idx="554">
                  <c:v>6.780208</c:v>
                </c:pt>
                <c:pt idx="555">
                  <c:v>4.3220840000000003</c:v>
                </c:pt>
                <c:pt idx="556">
                  <c:v>3.0220829999999999</c:v>
                </c:pt>
                <c:pt idx="557">
                  <c:v>-10</c:v>
                </c:pt>
                <c:pt idx="558">
                  <c:v>-10</c:v>
                </c:pt>
                <c:pt idx="559">
                  <c:v>3.1448369999999999</c:v>
                </c:pt>
                <c:pt idx="560">
                  <c:v>3.2549060000000001</c:v>
                </c:pt>
                <c:pt idx="561">
                  <c:v>-10</c:v>
                </c:pt>
                <c:pt idx="562">
                  <c:v>-10</c:v>
                </c:pt>
                <c:pt idx="563">
                  <c:v>-10</c:v>
                </c:pt>
                <c:pt idx="564">
                  <c:v>-10</c:v>
                </c:pt>
                <c:pt idx="565">
                  <c:v>-10</c:v>
                </c:pt>
                <c:pt idx="566">
                  <c:v>-10</c:v>
                </c:pt>
                <c:pt idx="567">
                  <c:v>-10</c:v>
                </c:pt>
                <c:pt idx="568">
                  <c:v>-10</c:v>
                </c:pt>
                <c:pt idx="569">
                  <c:v>3.0376180000000002</c:v>
                </c:pt>
                <c:pt idx="570">
                  <c:v>4.9486080000000001</c:v>
                </c:pt>
                <c:pt idx="571">
                  <c:v>-10</c:v>
                </c:pt>
                <c:pt idx="572">
                  <c:v>-10</c:v>
                </c:pt>
                <c:pt idx="573">
                  <c:v>-10</c:v>
                </c:pt>
                <c:pt idx="574">
                  <c:v>-10</c:v>
                </c:pt>
                <c:pt idx="575">
                  <c:v>-10</c:v>
                </c:pt>
                <c:pt idx="576">
                  <c:v>-10</c:v>
                </c:pt>
                <c:pt idx="577">
                  <c:v>-10</c:v>
                </c:pt>
                <c:pt idx="578">
                  <c:v>-10</c:v>
                </c:pt>
                <c:pt idx="579">
                  <c:v>-10</c:v>
                </c:pt>
                <c:pt idx="580">
                  <c:v>-10</c:v>
                </c:pt>
                <c:pt idx="581">
                  <c:v>-10</c:v>
                </c:pt>
                <c:pt idx="582">
                  <c:v>-10</c:v>
                </c:pt>
                <c:pt idx="583">
                  <c:v>-10</c:v>
                </c:pt>
                <c:pt idx="584">
                  <c:v>-10</c:v>
                </c:pt>
                <c:pt idx="585">
                  <c:v>2.5595910000000002</c:v>
                </c:pt>
                <c:pt idx="586">
                  <c:v>-10</c:v>
                </c:pt>
                <c:pt idx="587">
                  <c:v>-10</c:v>
                </c:pt>
                <c:pt idx="588">
                  <c:v>-10</c:v>
                </c:pt>
                <c:pt idx="589">
                  <c:v>-10</c:v>
                </c:pt>
                <c:pt idx="590">
                  <c:v>-10</c:v>
                </c:pt>
                <c:pt idx="591">
                  <c:v>-10</c:v>
                </c:pt>
                <c:pt idx="592">
                  <c:v>-10</c:v>
                </c:pt>
                <c:pt idx="593">
                  <c:v>-10</c:v>
                </c:pt>
                <c:pt idx="594">
                  <c:v>2.7999079999999998</c:v>
                </c:pt>
                <c:pt idx="595">
                  <c:v>-10</c:v>
                </c:pt>
                <c:pt idx="596">
                  <c:v>-10</c:v>
                </c:pt>
                <c:pt idx="597">
                  <c:v>-10</c:v>
                </c:pt>
                <c:pt idx="598">
                  <c:v>-10</c:v>
                </c:pt>
                <c:pt idx="599">
                  <c:v>-10</c:v>
                </c:pt>
                <c:pt idx="600">
                  <c:v>-10</c:v>
                </c:pt>
                <c:pt idx="601">
                  <c:v>-10</c:v>
                </c:pt>
                <c:pt idx="602">
                  <c:v>3.5860180000000001</c:v>
                </c:pt>
                <c:pt idx="603">
                  <c:v>-10</c:v>
                </c:pt>
                <c:pt idx="604">
                  <c:v>-10</c:v>
                </c:pt>
                <c:pt idx="605">
                  <c:v>10.102033</c:v>
                </c:pt>
                <c:pt idx="606">
                  <c:v>-10</c:v>
                </c:pt>
                <c:pt idx="607">
                  <c:v>-10</c:v>
                </c:pt>
                <c:pt idx="608">
                  <c:v>-10</c:v>
                </c:pt>
                <c:pt idx="609">
                  <c:v>-10</c:v>
                </c:pt>
                <c:pt idx="610">
                  <c:v>-10</c:v>
                </c:pt>
                <c:pt idx="611">
                  <c:v>-10</c:v>
                </c:pt>
                <c:pt idx="612">
                  <c:v>-10</c:v>
                </c:pt>
                <c:pt idx="613">
                  <c:v>-10</c:v>
                </c:pt>
                <c:pt idx="614">
                  <c:v>-10</c:v>
                </c:pt>
                <c:pt idx="615">
                  <c:v>-10</c:v>
                </c:pt>
                <c:pt idx="616">
                  <c:v>-10</c:v>
                </c:pt>
                <c:pt idx="617">
                  <c:v>-10</c:v>
                </c:pt>
                <c:pt idx="618">
                  <c:v>-10</c:v>
                </c:pt>
                <c:pt idx="619">
                  <c:v>-10</c:v>
                </c:pt>
                <c:pt idx="620">
                  <c:v>-10</c:v>
                </c:pt>
                <c:pt idx="621">
                  <c:v>-10</c:v>
                </c:pt>
                <c:pt idx="622">
                  <c:v>-10</c:v>
                </c:pt>
                <c:pt idx="623">
                  <c:v>-10</c:v>
                </c:pt>
                <c:pt idx="624">
                  <c:v>-10</c:v>
                </c:pt>
                <c:pt idx="625">
                  <c:v>-10</c:v>
                </c:pt>
                <c:pt idx="626">
                  <c:v>-10</c:v>
                </c:pt>
                <c:pt idx="627">
                  <c:v>-10</c:v>
                </c:pt>
                <c:pt idx="628">
                  <c:v>-10</c:v>
                </c:pt>
                <c:pt idx="629">
                  <c:v>-10</c:v>
                </c:pt>
                <c:pt idx="630">
                  <c:v>4.4572560000000001</c:v>
                </c:pt>
                <c:pt idx="631">
                  <c:v>-10</c:v>
                </c:pt>
                <c:pt idx="632">
                  <c:v>-10</c:v>
                </c:pt>
                <c:pt idx="633">
                  <c:v>-10</c:v>
                </c:pt>
                <c:pt idx="634">
                  <c:v>-10</c:v>
                </c:pt>
                <c:pt idx="635">
                  <c:v>-10</c:v>
                </c:pt>
                <c:pt idx="636">
                  <c:v>-10</c:v>
                </c:pt>
                <c:pt idx="637">
                  <c:v>-10</c:v>
                </c:pt>
                <c:pt idx="638">
                  <c:v>-10</c:v>
                </c:pt>
                <c:pt idx="639">
                  <c:v>-10</c:v>
                </c:pt>
                <c:pt idx="640">
                  <c:v>-10</c:v>
                </c:pt>
                <c:pt idx="641">
                  <c:v>-10</c:v>
                </c:pt>
                <c:pt idx="642">
                  <c:v>-10</c:v>
                </c:pt>
                <c:pt idx="643">
                  <c:v>-10</c:v>
                </c:pt>
                <c:pt idx="644">
                  <c:v>-10</c:v>
                </c:pt>
                <c:pt idx="645">
                  <c:v>3.590706</c:v>
                </c:pt>
                <c:pt idx="646">
                  <c:v>-10</c:v>
                </c:pt>
                <c:pt idx="647">
                  <c:v>-10</c:v>
                </c:pt>
                <c:pt idx="648">
                  <c:v>-10</c:v>
                </c:pt>
                <c:pt idx="649">
                  <c:v>-10</c:v>
                </c:pt>
                <c:pt idx="650">
                  <c:v>-10</c:v>
                </c:pt>
                <c:pt idx="651">
                  <c:v>2.6300119999999998</c:v>
                </c:pt>
                <c:pt idx="652">
                  <c:v>-10</c:v>
                </c:pt>
                <c:pt idx="653">
                  <c:v>-10</c:v>
                </c:pt>
                <c:pt idx="654">
                  <c:v>-10</c:v>
                </c:pt>
                <c:pt idx="655">
                  <c:v>3.6448070000000001</c:v>
                </c:pt>
                <c:pt idx="656">
                  <c:v>-10</c:v>
                </c:pt>
                <c:pt idx="657">
                  <c:v>-10</c:v>
                </c:pt>
                <c:pt idx="658">
                  <c:v>-10</c:v>
                </c:pt>
                <c:pt idx="659">
                  <c:v>-10</c:v>
                </c:pt>
                <c:pt idx="660">
                  <c:v>-10</c:v>
                </c:pt>
                <c:pt idx="661">
                  <c:v>-10</c:v>
                </c:pt>
                <c:pt idx="662">
                  <c:v>5.0706559999999996</c:v>
                </c:pt>
                <c:pt idx="663">
                  <c:v>2.4701439999999999</c:v>
                </c:pt>
                <c:pt idx="664">
                  <c:v>-10</c:v>
                </c:pt>
                <c:pt idx="665">
                  <c:v>7.0629359999999997</c:v>
                </c:pt>
                <c:pt idx="666">
                  <c:v>-10</c:v>
                </c:pt>
                <c:pt idx="667">
                  <c:v>9.2846770000000003</c:v>
                </c:pt>
                <c:pt idx="668">
                  <c:v>-10</c:v>
                </c:pt>
                <c:pt idx="669">
                  <c:v>-10</c:v>
                </c:pt>
                <c:pt idx="670">
                  <c:v>2.6347849999999999</c:v>
                </c:pt>
                <c:pt idx="671">
                  <c:v>2.5575190000000001</c:v>
                </c:pt>
                <c:pt idx="672">
                  <c:v>-10</c:v>
                </c:pt>
                <c:pt idx="673">
                  <c:v>2.5356740000000002</c:v>
                </c:pt>
                <c:pt idx="674">
                  <c:v>2.4717959999999999</c:v>
                </c:pt>
                <c:pt idx="675">
                  <c:v>-10</c:v>
                </c:pt>
                <c:pt idx="676">
                  <c:v>-10</c:v>
                </c:pt>
                <c:pt idx="677">
                  <c:v>-10</c:v>
                </c:pt>
                <c:pt idx="678">
                  <c:v>-10</c:v>
                </c:pt>
                <c:pt idx="679">
                  <c:v>-10</c:v>
                </c:pt>
                <c:pt idx="680">
                  <c:v>-10</c:v>
                </c:pt>
                <c:pt idx="681">
                  <c:v>-10</c:v>
                </c:pt>
                <c:pt idx="682">
                  <c:v>-10</c:v>
                </c:pt>
                <c:pt idx="683">
                  <c:v>-10</c:v>
                </c:pt>
                <c:pt idx="684">
                  <c:v>-10</c:v>
                </c:pt>
                <c:pt idx="685">
                  <c:v>-10</c:v>
                </c:pt>
                <c:pt idx="686">
                  <c:v>-10</c:v>
                </c:pt>
                <c:pt idx="687">
                  <c:v>-10</c:v>
                </c:pt>
                <c:pt idx="688">
                  <c:v>-10</c:v>
                </c:pt>
                <c:pt idx="689">
                  <c:v>-10</c:v>
                </c:pt>
                <c:pt idx="690">
                  <c:v>-10</c:v>
                </c:pt>
                <c:pt idx="691">
                  <c:v>-10</c:v>
                </c:pt>
                <c:pt idx="692">
                  <c:v>-10</c:v>
                </c:pt>
                <c:pt idx="693">
                  <c:v>-10</c:v>
                </c:pt>
                <c:pt idx="694">
                  <c:v>-10</c:v>
                </c:pt>
                <c:pt idx="695">
                  <c:v>-10</c:v>
                </c:pt>
                <c:pt idx="696">
                  <c:v>-10</c:v>
                </c:pt>
                <c:pt idx="697">
                  <c:v>-10</c:v>
                </c:pt>
                <c:pt idx="698">
                  <c:v>-10</c:v>
                </c:pt>
                <c:pt idx="699">
                  <c:v>-10</c:v>
                </c:pt>
                <c:pt idx="700">
                  <c:v>2.5626069999999999</c:v>
                </c:pt>
                <c:pt idx="701">
                  <c:v>4.0763299999999996</c:v>
                </c:pt>
                <c:pt idx="702">
                  <c:v>-10</c:v>
                </c:pt>
                <c:pt idx="703">
                  <c:v>-10</c:v>
                </c:pt>
                <c:pt idx="704">
                  <c:v>-10</c:v>
                </c:pt>
                <c:pt idx="705">
                  <c:v>2.9752369999999999</c:v>
                </c:pt>
                <c:pt idx="706">
                  <c:v>6.1291349999999998</c:v>
                </c:pt>
                <c:pt idx="707">
                  <c:v>3.1499459999999999</c:v>
                </c:pt>
                <c:pt idx="708">
                  <c:v>-10</c:v>
                </c:pt>
                <c:pt idx="709">
                  <c:v>-10</c:v>
                </c:pt>
                <c:pt idx="710">
                  <c:v>2.855397</c:v>
                </c:pt>
                <c:pt idx="711">
                  <c:v>3.9423689999999998</c:v>
                </c:pt>
                <c:pt idx="712">
                  <c:v>-10</c:v>
                </c:pt>
                <c:pt idx="713">
                  <c:v>-10</c:v>
                </c:pt>
                <c:pt idx="714">
                  <c:v>5.5953369999999998</c:v>
                </c:pt>
                <c:pt idx="715">
                  <c:v>-10</c:v>
                </c:pt>
                <c:pt idx="716">
                  <c:v>-10</c:v>
                </c:pt>
                <c:pt idx="717">
                  <c:v>3.8650799999999998</c:v>
                </c:pt>
                <c:pt idx="718">
                  <c:v>14.901042</c:v>
                </c:pt>
                <c:pt idx="719">
                  <c:v>3.711398</c:v>
                </c:pt>
                <c:pt idx="720">
                  <c:v>13.012263000000001</c:v>
                </c:pt>
                <c:pt idx="721">
                  <c:v>4.4337939999999998</c:v>
                </c:pt>
                <c:pt idx="722">
                  <c:v>2.4812349999999999</c:v>
                </c:pt>
                <c:pt idx="723">
                  <c:v>9.9113699999999998</c:v>
                </c:pt>
                <c:pt idx="724">
                  <c:v>-10</c:v>
                </c:pt>
                <c:pt idx="725">
                  <c:v>6.800567</c:v>
                </c:pt>
                <c:pt idx="726">
                  <c:v>11.099811000000001</c:v>
                </c:pt>
                <c:pt idx="727">
                  <c:v>-10</c:v>
                </c:pt>
                <c:pt idx="728">
                  <c:v>19.288250000000001</c:v>
                </c:pt>
                <c:pt idx="729">
                  <c:v>-10</c:v>
                </c:pt>
                <c:pt idx="730">
                  <c:v>4.9690859999999999</c:v>
                </c:pt>
                <c:pt idx="731">
                  <c:v>7.9045519999999998</c:v>
                </c:pt>
                <c:pt idx="732">
                  <c:v>-10</c:v>
                </c:pt>
                <c:pt idx="733">
                  <c:v>7.6818619999999997</c:v>
                </c:pt>
                <c:pt idx="734">
                  <c:v>-10</c:v>
                </c:pt>
                <c:pt idx="735">
                  <c:v>-10</c:v>
                </c:pt>
                <c:pt idx="736">
                  <c:v>-10</c:v>
                </c:pt>
                <c:pt idx="737">
                  <c:v>5.836932</c:v>
                </c:pt>
                <c:pt idx="738">
                  <c:v>2.425862</c:v>
                </c:pt>
                <c:pt idx="739">
                  <c:v>-10</c:v>
                </c:pt>
                <c:pt idx="740">
                  <c:v>-10</c:v>
                </c:pt>
                <c:pt idx="741">
                  <c:v>-10</c:v>
                </c:pt>
                <c:pt idx="742">
                  <c:v>5.9402790000000003</c:v>
                </c:pt>
                <c:pt idx="743">
                  <c:v>12.137396000000001</c:v>
                </c:pt>
                <c:pt idx="744">
                  <c:v>-10</c:v>
                </c:pt>
                <c:pt idx="745">
                  <c:v>-10</c:v>
                </c:pt>
                <c:pt idx="746">
                  <c:v>-10</c:v>
                </c:pt>
                <c:pt idx="747">
                  <c:v>6.6176459999999997</c:v>
                </c:pt>
                <c:pt idx="748">
                  <c:v>3.9189829999999999</c:v>
                </c:pt>
                <c:pt idx="749">
                  <c:v>6.3616840000000003</c:v>
                </c:pt>
                <c:pt idx="750">
                  <c:v>7.4228589999999999</c:v>
                </c:pt>
                <c:pt idx="751">
                  <c:v>-10</c:v>
                </c:pt>
                <c:pt idx="752">
                  <c:v>-10</c:v>
                </c:pt>
                <c:pt idx="753">
                  <c:v>5.8723520000000002</c:v>
                </c:pt>
                <c:pt idx="754">
                  <c:v>-10</c:v>
                </c:pt>
                <c:pt idx="755">
                  <c:v>-10</c:v>
                </c:pt>
                <c:pt idx="756">
                  <c:v>3.3114129999999999</c:v>
                </c:pt>
                <c:pt idx="757">
                  <c:v>-10</c:v>
                </c:pt>
                <c:pt idx="758">
                  <c:v>-10</c:v>
                </c:pt>
                <c:pt idx="759">
                  <c:v>-10</c:v>
                </c:pt>
                <c:pt idx="760">
                  <c:v>-10</c:v>
                </c:pt>
                <c:pt idx="761">
                  <c:v>-10</c:v>
                </c:pt>
                <c:pt idx="762">
                  <c:v>-10</c:v>
                </c:pt>
                <c:pt idx="763">
                  <c:v>-10</c:v>
                </c:pt>
                <c:pt idx="764">
                  <c:v>2.5141290000000001</c:v>
                </c:pt>
                <c:pt idx="765">
                  <c:v>-10</c:v>
                </c:pt>
                <c:pt idx="766">
                  <c:v>-10</c:v>
                </c:pt>
                <c:pt idx="767">
                  <c:v>3.1637499999999998</c:v>
                </c:pt>
                <c:pt idx="768">
                  <c:v>-10</c:v>
                </c:pt>
                <c:pt idx="769">
                  <c:v>-10</c:v>
                </c:pt>
                <c:pt idx="770">
                  <c:v>3.5795129999999999</c:v>
                </c:pt>
                <c:pt idx="771">
                  <c:v>-10</c:v>
                </c:pt>
                <c:pt idx="772">
                  <c:v>-10</c:v>
                </c:pt>
                <c:pt idx="773">
                  <c:v>-10</c:v>
                </c:pt>
                <c:pt idx="774">
                  <c:v>-10</c:v>
                </c:pt>
                <c:pt idx="775">
                  <c:v>5.5589180000000002</c:v>
                </c:pt>
                <c:pt idx="776">
                  <c:v>-10</c:v>
                </c:pt>
                <c:pt idx="777">
                  <c:v>-10</c:v>
                </c:pt>
                <c:pt idx="778">
                  <c:v>-10</c:v>
                </c:pt>
                <c:pt idx="779">
                  <c:v>-10</c:v>
                </c:pt>
                <c:pt idx="780">
                  <c:v>4.2075279999999999</c:v>
                </c:pt>
                <c:pt idx="781">
                  <c:v>-10</c:v>
                </c:pt>
                <c:pt idx="782">
                  <c:v>-10</c:v>
                </c:pt>
                <c:pt idx="783">
                  <c:v>-10</c:v>
                </c:pt>
                <c:pt idx="784">
                  <c:v>-10</c:v>
                </c:pt>
                <c:pt idx="785">
                  <c:v>6.5900639999999999</c:v>
                </c:pt>
                <c:pt idx="786">
                  <c:v>-10</c:v>
                </c:pt>
                <c:pt idx="787">
                  <c:v>-10</c:v>
                </c:pt>
                <c:pt idx="788">
                  <c:v>-10</c:v>
                </c:pt>
                <c:pt idx="789">
                  <c:v>-10</c:v>
                </c:pt>
                <c:pt idx="790">
                  <c:v>-10</c:v>
                </c:pt>
                <c:pt idx="791">
                  <c:v>-10</c:v>
                </c:pt>
                <c:pt idx="792">
                  <c:v>-10</c:v>
                </c:pt>
                <c:pt idx="793">
                  <c:v>3.029058</c:v>
                </c:pt>
                <c:pt idx="794">
                  <c:v>-10</c:v>
                </c:pt>
                <c:pt idx="795">
                  <c:v>3.0662050000000001</c:v>
                </c:pt>
                <c:pt idx="796">
                  <c:v>-10</c:v>
                </c:pt>
                <c:pt idx="797">
                  <c:v>2.9090159999999998</c:v>
                </c:pt>
                <c:pt idx="798">
                  <c:v>6.9123349999999997</c:v>
                </c:pt>
                <c:pt idx="799">
                  <c:v>-10</c:v>
                </c:pt>
                <c:pt idx="800">
                  <c:v>4.0904129999999999</c:v>
                </c:pt>
                <c:pt idx="801">
                  <c:v>-10</c:v>
                </c:pt>
                <c:pt idx="802">
                  <c:v>-10</c:v>
                </c:pt>
                <c:pt idx="803">
                  <c:v>-10</c:v>
                </c:pt>
                <c:pt idx="804">
                  <c:v>-10</c:v>
                </c:pt>
                <c:pt idx="805">
                  <c:v>-10</c:v>
                </c:pt>
                <c:pt idx="806">
                  <c:v>-10</c:v>
                </c:pt>
                <c:pt idx="807">
                  <c:v>-10</c:v>
                </c:pt>
                <c:pt idx="808">
                  <c:v>-10</c:v>
                </c:pt>
                <c:pt idx="809">
                  <c:v>-10</c:v>
                </c:pt>
                <c:pt idx="810">
                  <c:v>-10</c:v>
                </c:pt>
                <c:pt idx="811">
                  <c:v>-10</c:v>
                </c:pt>
                <c:pt idx="812">
                  <c:v>4.8570159999999998</c:v>
                </c:pt>
                <c:pt idx="813">
                  <c:v>-10</c:v>
                </c:pt>
                <c:pt idx="814">
                  <c:v>-10</c:v>
                </c:pt>
                <c:pt idx="815">
                  <c:v>-10</c:v>
                </c:pt>
                <c:pt idx="816">
                  <c:v>2.9615320000000001</c:v>
                </c:pt>
                <c:pt idx="817">
                  <c:v>9.1089909999999996</c:v>
                </c:pt>
                <c:pt idx="818">
                  <c:v>-10</c:v>
                </c:pt>
                <c:pt idx="819">
                  <c:v>4.2221890000000002</c:v>
                </c:pt>
                <c:pt idx="820">
                  <c:v>-10</c:v>
                </c:pt>
                <c:pt idx="821">
                  <c:v>-10</c:v>
                </c:pt>
                <c:pt idx="822">
                  <c:v>-10</c:v>
                </c:pt>
                <c:pt idx="823">
                  <c:v>2.5191430000000001</c:v>
                </c:pt>
                <c:pt idx="824">
                  <c:v>-10</c:v>
                </c:pt>
                <c:pt idx="825">
                  <c:v>-10</c:v>
                </c:pt>
                <c:pt idx="826">
                  <c:v>-10</c:v>
                </c:pt>
                <c:pt idx="827">
                  <c:v>-10</c:v>
                </c:pt>
                <c:pt idx="828">
                  <c:v>-10</c:v>
                </c:pt>
                <c:pt idx="829">
                  <c:v>-10</c:v>
                </c:pt>
                <c:pt idx="830">
                  <c:v>-10</c:v>
                </c:pt>
                <c:pt idx="831">
                  <c:v>-10</c:v>
                </c:pt>
                <c:pt idx="832">
                  <c:v>-10</c:v>
                </c:pt>
                <c:pt idx="833">
                  <c:v>-10</c:v>
                </c:pt>
                <c:pt idx="834">
                  <c:v>-10</c:v>
                </c:pt>
                <c:pt idx="835">
                  <c:v>-10</c:v>
                </c:pt>
                <c:pt idx="836">
                  <c:v>2.8030889999999999</c:v>
                </c:pt>
                <c:pt idx="837">
                  <c:v>-10</c:v>
                </c:pt>
                <c:pt idx="838">
                  <c:v>-10</c:v>
                </c:pt>
                <c:pt idx="839">
                  <c:v>-10</c:v>
                </c:pt>
                <c:pt idx="840">
                  <c:v>-10</c:v>
                </c:pt>
                <c:pt idx="841">
                  <c:v>-10</c:v>
                </c:pt>
                <c:pt idx="842">
                  <c:v>-10</c:v>
                </c:pt>
                <c:pt idx="843">
                  <c:v>-10</c:v>
                </c:pt>
                <c:pt idx="844">
                  <c:v>-10</c:v>
                </c:pt>
                <c:pt idx="845">
                  <c:v>-10</c:v>
                </c:pt>
                <c:pt idx="846">
                  <c:v>2.6047539999999998</c:v>
                </c:pt>
                <c:pt idx="847">
                  <c:v>-10</c:v>
                </c:pt>
                <c:pt idx="848">
                  <c:v>-10</c:v>
                </c:pt>
                <c:pt idx="849">
                  <c:v>-10</c:v>
                </c:pt>
                <c:pt idx="850">
                  <c:v>-10</c:v>
                </c:pt>
                <c:pt idx="851">
                  <c:v>-10</c:v>
                </c:pt>
                <c:pt idx="852">
                  <c:v>-10</c:v>
                </c:pt>
                <c:pt idx="853">
                  <c:v>2.7537430000000001</c:v>
                </c:pt>
                <c:pt idx="854">
                  <c:v>4.2249949999999998</c:v>
                </c:pt>
                <c:pt idx="855">
                  <c:v>-10</c:v>
                </c:pt>
                <c:pt idx="856">
                  <c:v>-10</c:v>
                </c:pt>
                <c:pt idx="857">
                  <c:v>3.8544230000000002</c:v>
                </c:pt>
                <c:pt idx="858">
                  <c:v>-10</c:v>
                </c:pt>
                <c:pt idx="859">
                  <c:v>-10</c:v>
                </c:pt>
                <c:pt idx="860">
                  <c:v>-10</c:v>
                </c:pt>
                <c:pt idx="861">
                  <c:v>-10</c:v>
                </c:pt>
                <c:pt idx="862">
                  <c:v>-10</c:v>
                </c:pt>
                <c:pt idx="863">
                  <c:v>-10</c:v>
                </c:pt>
                <c:pt idx="864">
                  <c:v>-10</c:v>
                </c:pt>
                <c:pt idx="865">
                  <c:v>-10</c:v>
                </c:pt>
                <c:pt idx="866">
                  <c:v>3.3070499999999998</c:v>
                </c:pt>
                <c:pt idx="867">
                  <c:v>-10</c:v>
                </c:pt>
                <c:pt idx="868">
                  <c:v>2.3935550000000001</c:v>
                </c:pt>
                <c:pt idx="869">
                  <c:v>3.3191470000000001</c:v>
                </c:pt>
                <c:pt idx="870">
                  <c:v>-10</c:v>
                </c:pt>
                <c:pt idx="871">
                  <c:v>-10</c:v>
                </c:pt>
                <c:pt idx="872">
                  <c:v>-10</c:v>
                </c:pt>
                <c:pt idx="873">
                  <c:v>-10</c:v>
                </c:pt>
                <c:pt idx="874">
                  <c:v>-10</c:v>
                </c:pt>
                <c:pt idx="875">
                  <c:v>-10</c:v>
                </c:pt>
                <c:pt idx="876">
                  <c:v>-10</c:v>
                </c:pt>
                <c:pt idx="877">
                  <c:v>-10</c:v>
                </c:pt>
                <c:pt idx="878">
                  <c:v>-10</c:v>
                </c:pt>
                <c:pt idx="879">
                  <c:v>-10</c:v>
                </c:pt>
                <c:pt idx="880">
                  <c:v>-10</c:v>
                </c:pt>
                <c:pt idx="881">
                  <c:v>-10</c:v>
                </c:pt>
                <c:pt idx="882">
                  <c:v>-10</c:v>
                </c:pt>
                <c:pt idx="883">
                  <c:v>2.3305720000000001</c:v>
                </c:pt>
                <c:pt idx="884">
                  <c:v>2.3961649999999999</c:v>
                </c:pt>
                <c:pt idx="885">
                  <c:v>2.5008550000000001</c:v>
                </c:pt>
                <c:pt idx="886">
                  <c:v>-10</c:v>
                </c:pt>
                <c:pt idx="887">
                  <c:v>3.6750600000000002</c:v>
                </c:pt>
                <c:pt idx="888">
                  <c:v>-10</c:v>
                </c:pt>
                <c:pt idx="889">
                  <c:v>-10</c:v>
                </c:pt>
                <c:pt idx="890">
                  <c:v>-10</c:v>
                </c:pt>
                <c:pt idx="891">
                  <c:v>-10</c:v>
                </c:pt>
                <c:pt idx="892">
                  <c:v>-10</c:v>
                </c:pt>
                <c:pt idx="893">
                  <c:v>-10</c:v>
                </c:pt>
                <c:pt idx="894">
                  <c:v>-10</c:v>
                </c:pt>
                <c:pt idx="895">
                  <c:v>-10</c:v>
                </c:pt>
                <c:pt idx="896">
                  <c:v>-10</c:v>
                </c:pt>
                <c:pt idx="897">
                  <c:v>-10</c:v>
                </c:pt>
                <c:pt idx="898">
                  <c:v>3.621162</c:v>
                </c:pt>
                <c:pt idx="899">
                  <c:v>-10</c:v>
                </c:pt>
                <c:pt idx="900">
                  <c:v>-10</c:v>
                </c:pt>
                <c:pt idx="901">
                  <c:v>-10</c:v>
                </c:pt>
                <c:pt idx="902">
                  <c:v>-10</c:v>
                </c:pt>
                <c:pt idx="903">
                  <c:v>-10</c:v>
                </c:pt>
                <c:pt idx="904">
                  <c:v>2.4802919999999999</c:v>
                </c:pt>
                <c:pt idx="905">
                  <c:v>-10</c:v>
                </c:pt>
                <c:pt idx="906">
                  <c:v>-10</c:v>
                </c:pt>
                <c:pt idx="907">
                  <c:v>-10</c:v>
                </c:pt>
                <c:pt idx="908">
                  <c:v>-10</c:v>
                </c:pt>
                <c:pt idx="909">
                  <c:v>-10</c:v>
                </c:pt>
                <c:pt idx="910">
                  <c:v>-10</c:v>
                </c:pt>
                <c:pt idx="911">
                  <c:v>-10</c:v>
                </c:pt>
                <c:pt idx="912">
                  <c:v>-10</c:v>
                </c:pt>
                <c:pt idx="913">
                  <c:v>-10</c:v>
                </c:pt>
                <c:pt idx="914">
                  <c:v>-10</c:v>
                </c:pt>
                <c:pt idx="915">
                  <c:v>-10</c:v>
                </c:pt>
                <c:pt idx="916">
                  <c:v>-10</c:v>
                </c:pt>
                <c:pt idx="917">
                  <c:v>-10</c:v>
                </c:pt>
                <c:pt idx="918">
                  <c:v>-10</c:v>
                </c:pt>
                <c:pt idx="919">
                  <c:v>-10</c:v>
                </c:pt>
                <c:pt idx="920">
                  <c:v>-10</c:v>
                </c:pt>
                <c:pt idx="921">
                  <c:v>-10</c:v>
                </c:pt>
                <c:pt idx="922">
                  <c:v>-10</c:v>
                </c:pt>
                <c:pt idx="923">
                  <c:v>-10</c:v>
                </c:pt>
                <c:pt idx="924">
                  <c:v>-10</c:v>
                </c:pt>
                <c:pt idx="925">
                  <c:v>-10</c:v>
                </c:pt>
                <c:pt idx="926">
                  <c:v>-10</c:v>
                </c:pt>
                <c:pt idx="927">
                  <c:v>2.4159000000000002</c:v>
                </c:pt>
                <c:pt idx="928">
                  <c:v>-10</c:v>
                </c:pt>
                <c:pt idx="929">
                  <c:v>-10</c:v>
                </c:pt>
                <c:pt idx="930">
                  <c:v>2.6986249999999998</c:v>
                </c:pt>
                <c:pt idx="931">
                  <c:v>-10</c:v>
                </c:pt>
                <c:pt idx="932">
                  <c:v>-10</c:v>
                </c:pt>
                <c:pt idx="933">
                  <c:v>-10</c:v>
                </c:pt>
                <c:pt idx="934">
                  <c:v>-10</c:v>
                </c:pt>
                <c:pt idx="935">
                  <c:v>-10</c:v>
                </c:pt>
                <c:pt idx="936">
                  <c:v>-10</c:v>
                </c:pt>
                <c:pt idx="937">
                  <c:v>-10</c:v>
                </c:pt>
                <c:pt idx="938">
                  <c:v>-10</c:v>
                </c:pt>
                <c:pt idx="939">
                  <c:v>-10</c:v>
                </c:pt>
                <c:pt idx="940">
                  <c:v>-10</c:v>
                </c:pt>
                <c:pt idx="941">
                  <c:v>-10</c:v>
                </c:pt>
                <c:pt idx="942">
                  <c:v>-10</c:v>
                </c:pt>
                <c:pt idx="943">
                  <c:v>-10</c:v>
                </c:pt>
                <c:pt idx="944">
                  <c:v>-10</c:v>
                </c:pt>
                <c:pt idx="945">
                  <c:v>-10</c:v>
                </c:pt>
                <c:pt idx="946">
                  <c:v>-10</c:v>
                </c:pt>
                <c:pt idx="947">
                  <c:v>-10</c:v>
                </c:pt>
                <c:pt idx="948">
                  <c:v>-10</c:v>
                </c:pt>
                <c:pt idx="949">
                  <c:v>-10</c:v>
                </c:pt>
                <c:pt idx="950">
                  <c:v>-10</c:v>
                </c:pt>
                <c:pt idx="951">
                  <c:v>5.079091</c:v>
                </c:pt>
                <c:pt idx="952">
                  <c:v>-10</c:v>
                </c:pt>
                <c:pt idx="953">
                  <c:v>-10</c:v>
                </c:pt>
                <c:pt idx="954">
                  <c:v>3.9480439999999999</c:v>
                </c:pt>
                <c:pt idx="955">
                  <c:v>-10</c:v>
                </c:pt>
                <c:pt idx="956">
                  <c:v>-10</c:v>
                </c:pt>
                <c:pt idx="957">
                  <c:v>-10</c:v>
                </c:pt>
                <c:pt idx="958">
                  <c:v>-10</c:v>
                </c:pt>
                <c:pt idx="959">
                  <c:v>-10</c:v>
                </c:pt>
                <c:pt idx="960">
                  <c:v>-10</c:v>
                </c:pt>
                <c:pt idx="961">
                  <c:v>-10</c:v>
                </c:pt>
                <c:pt idx="962">
                  <c:v>-10</c:v>
                </c:pt>
                <c:pt idx="963">
                  <c:v>-10</c:v>
                </c:pt>
                <c:pt idx="964">
                  <c:v>-10</c:v>
                </c:pt>
                <c:pt idx="965">
                  <c:v>-10</c:v>
                </c:pt>
                <c:pt idx="966">
                  <c:v>-10</c:v>
                </c:pt>
                <c:pt idx="967">
                  <c:v>-10</c:v>
                </c:pt>
                <c:pt idx="968">
                  <c:v>-10</c:v>
                </c:pt>
                <c:pt idx="969">
                  <c:v>-10</c:v>
                </c:pt>
                <c:pt idx="970">
                  <c:v>-10</c:v>
                </c:pt>
                <c:pt idx="971">
                  <c:v>-10</c:v>
                </c:pt>
                <c:pt idx="972">
                  <c:v>-10</c:v>
                </c:pt>
                <c:pt idx="973">
                  <c:v>-10</c:v>
                </c:pt>
                <c:pt idx="974">
                  <c:v>-10</c:v>
                </c:pt>
                <c:pt idx="975">
                  <c:v>-10</c:v>
                </c:pt>
                <c:pt idx="976">
                  <c:v>-10</c:v>
                </c:pt>
                <c:pt idx="977">
                  <c:v>-10</c:v>
                </c:pt>
                <c:pt idx="978">
                  <c:v>-10</c:v>
                </c:pt>
                <c:pt idx="979">
                  <c:v>-10</c:v>
                </c:pt>
                <c:pt idx="980">
                  <c:v>-10</c:v>
                </c:pt>
                <c:pt idx="981">
                  <c:v>-10</c:v>
                </c:pt>
                <c:pt idx="982">
                  <c:v>-10</c:v>
                </c:pt>
                <c:pt idx="983">
                  <c:v>-10</c:v>
                </c:pt>
                <c:pt idx="984">
                  <c:v>3.3680319999999999</c:v>
                </c:pt>
                <c:pt idx="985">
                  <c:v>-10</c:v>
                </c:pt>
                <c:pt idx="986">
                  <c:v>2.763423</c:v>
                </c:pt>
                <c:pt idx="987">
                  <c:v>-10</c:v>
                </c:pt>
                <c:pt idx="988">
                  <c:v>-10</c:v>
                </c:pt>
                <c:pt idx="989">
                  <c:v>-10</c:v>
                </c:pt>
                <c:pt idx="990">
                  <c:v>-10</c:v>
                </c:pt>
                <c:pt idx="991">
                  <c:v>-10</c:v>
                </c:pt>
                <c:pt idx="992">
                  <c:v>-10</c:v>
                </c:pt>
                <c:pt idx="993">
                  <c:v>-10</c:v>
                </c:pt>
                <c:pt idx="994">
                  <c:v>-10</c:v>
                </c:pt>
                <c:pt idx="995">
                  <c:v>-10</c:v>
                </c:pt>
                <c:pt idx="996">
                  <c:v>-10</c:v>
                </c:pt>
                <c:pt idx="997">
                  <c:v>-10</c:v>
                </c:pt>
                <c:pt idx="998">
                  <c:v>2.5404740000000001</c:v>
                </c:pt>
                <c:pt idx="999">
                  <c:v>-10</c:v>
                </c:pt>
                <c:pt idx="1000">
                  <c:v>2.3316300000000001</c:v>
                </c:pt>
                <c:pt idx="1001">
                  <c:v>-10</c:v>
                </c:pt>
                <c:pt idx="1002">
                  <c:v>-10</c:v>
                </c:pt>
                <c:pt idx="1003">
                  <c:v>-10</c:v>
                </c:pt>
                <c:pt idx="1004">
                  <c:v>-10</c:v>
                </c:pt>
                <c:pt idx="1005">
                  <c:v>-10</c:v>
                </c:pt>
                <c:pt idx="1006">
                  <c:v>-10</c:v>
                </c:pt>
                <c:pt idx="1007">
                  <c:v>-10</c:v>
                </c:pt>
                <c:pt idx="1008">
                  <c:v>-10</c:v>
                </c:pt>
                <c:pt idx="1009">
                  <c:v>4.5869179999999998</c:v>
                </c:pt>
                <c:pt idx="1010">
                  <c:v>-10</c:v>
                </c:pt>
                <c:pt idx="1011">
                  <c:v>4.8549660000000001</c:v>
                </c:pt>
                <c:pt idx="1012">
                  <c:v>2.642976</c:v>
                </c:pt>
                <c:pt idx="1013">
                  <c:v>-10</c:v>
                </c:pt>
                <c:pt idx="1014">
                  <c:v>5.2520939999999996</c:v>
                </c:pt>
                <c:pt idx="1015">
                  <c:v>-10</c:v>
                </c:pt>
                <c:pt idx="1016">
                  <c:v>-10</c:v>
                </c:pt>
                <c:pt idx="1017">
                  <c:v>-10</c:v>
                </c:pt>
                <c:pt idx="1018">
                  <c:v>-10</c:v>
                </c:pt>
                <c:pt idx="1019">
                  <c:v>-10</c:v>
                </c:pt>
                <c:pt idx="1020">
                  <c:v>-10</c:v>
                </c:pt>
                <c:pt idx="1021">
                  <c:v>-10</c:v>
                </c:pt>
                <c:pt idx="1022">
                  <c:v>-10</c:v>
                </c:pt>
                <c:pt idx="1023">
                  <c:v>5.4428710000000002</c:v>
                </c:pt>
                <c:pt idx="1024">
                  <c:v>-10</c:v>
                </c:pt>
                <c:pt idx="1025">
                  <c:v>-10</c:v>
                </c:pt>
                <c:pt idx="1026">
                  <c:v>-10</c:v>
                </c:pt>
                <c:pt idx="1027">
                  <c:v>-10</c:v>
                </c:pt>
                <c:pt idx="1028">
                  <c:v>-10</c:v>
                </c:pt>
                <c:pt idx="1029">
                  <c:v>-10</c:v>
                </c:pt>
                <c:pt idx="1030">
                  <c:v>-10</c:v>
                </c:pt>
                <c:pt idx="1031">
                  <c:v>-10</c:v>
                </c:pt>
                <c:pt idx="1032">
                  <c:v>-10</c:v>
                </c:pt>
                <c:pt idx="1033">
                  <c:v>-10</c:v>
                </c:pt>
                <c:pt idx="1034">
                  <c:v>-10</c:v>
                </c:pt>
                <c:pt idx="1035">
                  <c:v>-10</c:v>
                </c:pt>
                <c:pt idx="1036">
                  <c:v>-10</c:v>
                </c:pt>
                <c:pt idx="1037">
                  <c:v>-10</c:v>
                </c:pt>
                <c:pt idx="1038">
                  <c:v>-10</c:v>
                </c:pt>
                <c:pt idx="1039">
                  <c:v>-10</c:v>
                </c:pt>
                <c:pt idx="1040">
                  <c:v>-10</c:v>
                </c:pt>
                <c:pt idx="1041">
                  <c:v>-10</c:v>
                </c:pt>
                <c:pt idx="1042">
                  <c:v>-10</c:v>
                </c:pt>
                <c:pt idx="1043">
                  <c:v>-10</c:v>
                </c:pt>
                <c:pt idx="1044">
                  <c:v>-10</c:v>
                </c:pt>
                <c:pt idx="1045">
                  <c:v>-10</c:v>
                </c:pt>
                <c:pt idx="1046">
                  <c:v>4.1305079999999998</c:v>
                </c:pt>
                <c:pt idx="1047">
                  <c:v>-10</c:v>
                </c:pt>
                <c:pt idx="1048">
                  <c:v>-10</c:v>
                </c:pt>
                <c:pt idx="1049">
                  <c:v>-10</c:v>
                </c:pt>
                <c:pt idx="1050">
                  <c:v>2.517299</c:v>
                </c:pt>
                <c:pt idx="1051">
                  <c:v>-10</c:v>
                </c:pt>
                <c:pt idx="1052">
                  <c:v>-10</c:v>
                </c:pt>
                <c:pt idx="1053">
                  <c:v>-10</c:v>
                </c:pt>
                <c:pt idx="1054">
                  <c:v>-10</c:v>
                </c:pt>
                <c:pt idx="1055">
                  <c:v>-10</c:v>
                </c:pt>
                <c:pt idx="1056">
                  <c:v>-10</c:v>
                </c:pt>
                <c:pt idx="1057">
                  <c:v>-10</c:v>
                </c:pt>
                <c:pt idx="1058">
                  <c:v>-10</c:v>
                </c:pt>
                <c:pt idx="1059">
                  <c:v>-10</c:v>
                </c:pt>
                <c:pt idx="1060">
                  <c:v>-10</c:v>
                </c:pt>
                <c:pt idx="1061">
                  <c:v>-10</c:v>
                </c:pt>
                <c:pt idx="1062">
                  <c:v>-10</c:v>
                </c:pt>
                <c:pt idx="1063">
                  <c:v>-10</c:v>
                </c:pt>
                <c:pt idx="1064">
                  <c:v>-10</c:v>
                </c:pt>
                <c:pt idx="1065">
                  <c:v>-10</c:v>
                </c:pt>
                <c:pt idx="1066">
                  <c:v>-10</c:v>
                </c:pt>
                <c:pt idx="1067">
                  <c:v>-10</c:v>
                </c:pt>
                <c:pt idx="1068">
                  <c:v>-10</c:v>
                </c:pt>
                <c:pt idx="1069">
                  <c:v>-10</c:v>
                </c:pt>
                <c:pt idx="1070">
                  <c:v>-10</c:v>
                </c:pt>
                <c:pt idx="1071">
                  <c:v>9.6008739999999992</c:v>
                </c:pt>
                <c:pt idx="1072">
                  <c:v>-10</c:v>
                </c:pt>
                <c:pt idx="1073">
                  <c:v>-10</c:v>
                </c:pt>
                <c:pt idx="1074">
                  <c:v>3.5355699999999999</c:v>
                </c:pt>
                <c:pt idx="1075">
                  <c:v>2.2873640000000002</c:v>
                </c:pt>
                <c:pt idx="1076">
                  <c:v>2.4287869999999998</c:v>
                </c:pt>
                <c:pt idx="1077">
                  <c:v>-10</c:v>
                </c:pt>
                <c:pt idx="1078">
                  <c:v>-10</c:v>
                </c:pt>
                <c:pt idx="1079">
                  <c:v>3.2202790000000001</c:v>
                </c:pt>
                <c:pt idx="1080">
                  <c:v>-10</c:v>
                </c:pt>
                <c:pt idx="1081">
                  <c:v>-10</c:v>
                </c:pt>
                <c:pt idx="1082">
                  <c:v>-10</c:v>
                </c:pt>
                <c:pt idx="1083">
                  <c:v>-10</c:v>
                </c:pt>
                <c:pt idx="1084">
                  <c:v>-10</c:v>
                </c:pt>
                <c:pt idx="1085">
                  <c:v>-10</c:v>
                </c:pt>
                <c:pt idx="1086">
                  <c:v>-10</c:v>
                </c:pt>
                <c:pt idx="1087">
                  <c:v>-10</c:v>
                </c:pt>
                <c:pt idx="1088">
                  <c:v>-10</c:v>
                </c:pt>
                <c:pt idx="1089">
                  <c:v>-10</c:v>
                </c:pt>
                <c:pt idx="1090">
                  <c:v>-10</c:v>
                </c:pt>
                <c:pt idx="1091">
                  <c:v>-10</c:v>
                </c:pt>
                <c:pt idx="1092">
                  <c:v>-10</c:v>
                </c:pt>
                <c:pt idx="1093">
                  <c:v>2.745339</c:v>
                </c:pt>
                <c:pt idx="1094">
                  <c:v>-10</c:v>
                </c:pt>
                <c:pt idx="1095">
                  <c:v>-10</c:v>
                </c:pt>
                <c:pt idx="1096">
                  <c:v>-10</c:v>
                </c:pt>
                <c:pt idx="1097">
                  <c:v>-10</c:v>
                </c:pt>
                <c:pt idx="1098">
                  <c:v>-10</c:v>
                </c:pt>
                <c:pt idx="1099">
                  <c:v>-10</c:v>
                </c:pt>
                <c:pt idx="1100">
                  <c:v>-10</c:v>
                </c:pt>
                <c:pt idx="1101">
                  <c:v>-10</c:v>
                </c:pt>
                <c:pt idx="1102">
                  <c:v>-10</c:v>
                </c:pt>
                <c:pt idx="1103">
                  <c:v>-10</c:v>
                </c:pt>
                <c:pt idx="1104">
                  <c:v>-10</c:v>
                </c:pt>
                <c:pt idx="1105">
                  <c:v>-10</c:v>
                </c:pt>
                <c:pt idx="1106">
                  <c:v>4.4086920000000003</c:v>
                </c:pt>
                <c:pt idx="1107">
                  <c:v>-10</c:v>
                </c:pt>
                <c:pt idx="1108">
                  <c:v>-10</c:v>
                </c:pt>
                <c:pt idx="1109">
                  <c:v>-10</c:v>
                </c:pt>
                <c:pt idx="1110">
                  <c:v>-10</c:v>
                </c:pt>
                <c:pt idx="1111">
                  <c:v>-10</c:v>
                </c:pt>
                <c:pt idx="1112">
                  <c:v>5.57057</c:v>
                </c:pt>
                <c:pt idx="1113">
                  <c:v>-10</c:v>
                </c:pt>
                <c:pt idx="1114">
                  <c:v>-10</c:v>
                </c:pt>
                <c:pt idx="1115">
                  <c:v>-10</c:v>
                </c:pt>
                <c:pt idx="1116">
                  <c:v>4.5989719999999998</c:v>
                </c:pt>
                <c:pt idx="1117">
                  <c:v>7.4580149999999996</c:v>
                </c:pt>
                <c:pt idx="1118">
                  <c:v>2.7328250000000001</c:v>
                </c:pt>
                <c:pt idx="1119">
                  <c:v>-10</c:v>
                </c:pt>
                <c:pt idx="1120">
                  <c:v>3.687243</c:v>
                </c:pt>
                <c:pt idx="1121">
                  <c:v>-10</c:v>
                </c:pt>
                <c:pt idx="1122">
                  <c:v>-10</c:v>
                </c:pt>
                <c:pt idx="1123">
                  <c:v>7.0884580000000001</c:v>
                </c:pt>
                <c:pt idx="1124">
                  <c:v>-10</c:v>
                </c:pt>
                <c:pt idx="1125">
                  <c:v>3.076927</c:v>
                </c:pt>
                <c:pt idx="1126">
                  <c:v>-10</c:v>
                </c:pt>
                <c:pt idx="1127">
                  <c:v>-10</c:v>
                </c:pt>
                <c:pt idx="1128">
                  <c:v>-10</c:v>
                </c:pt>
                <c:pt idx="1129">
                  <c:v>-10</c:v>
                </c:pt>
                <c:pt idx="1130">
                  <c:v>-10</c:v>
                </c:pt>
                <c:pt idx="1131">
                  <c:v>-10</c:v>
                </c:pt>
                <c:pt idx="1132">
                  <c:v>-10</c:v>
                </c:pt>
                <c:pt idx="1133">
                  <c:v>2.6631580000000001</c:v>
                </c:pt>
                <c:pt idx="1134">
                  <c:v>2.8203930000000001</c:v>
                </c:pt>
                <c:pt idx="1135">
                  <c:v>-10</c:v>
                </c:pt>
                <c:pt idx="1136">
                  <c:v>2.3125550000000001</c:v>
                </c:pt>
                <c:pt idx="1137">
                  <c:v>-10</c:v>
                </c:pt>
                <c:pt idx="1138">
                  <c:v>-10</c:v>
                </c:pt>
                <c:pt idx="1139">
                  <c:v>-10</c:v>
                </c:pt>
                <c:pt idx="1140">
                  <c:v>-10</c:v>
                </c:pt>
                <c:pt idx="1141">
                  <c:v>-10</c:v>
                </c:pt>
                <c:pt idx="1142">
                  <c:v>3.8074840000000001</c:v>
                </c:pt>
                <c:pt idx="1143">
                  <c:v>-10</c:v>
                </c:pt>
                <c:pt idx="1144">
                  <c:v>8.9272810000000007</c:v>
                </c:pt>
                <c:pt idx="1145">
                  <c:v>12.158989999999999</c:v>
                </c:pt>
                <c:pt idx="1146">
                  <c:v>2.8730799999999999</c:v>
                </c:pt>
                <c:pt idx="1147">
                  <c:v>-10</c:v>
                </c:pt>
                <c:pt idx="1148">
                  <c:v>-10</c:v>
                </c:pt>
                <c:pt idx="1149">
                  <c:v>-10</c:v>
                </c:pt>
                <c:pt idx="1150">
                  <c:v>-10</c:v>
                </c:pt>
                <c:pt idx="1151">
                  <c:v>3.0008439999999998</c:v>
                </c:pt>
                <c:pt idx="1152">
                  <c:v>-10</c:v>
                </c:pt>
                <c:pt idx="1153">
                  <c:v>-10</c:v>
                </c:pt>
                <c:pt idx="1154">
                  <c:v>-10</c:v>
                </c:pt>
                <c:pt idx="1155">
                  <c:v>-10</c:v>
                </c:pt>
                <c:pt idx="1156">
                  <c:v>-10</c:v>
                </c:pt>
                <c:pt idx="1157">
                  <c:v>4.0523499999999997</c:v>
                </c:pt>
                <c:pt idx="1158">
                  <c:v>-10</c:v>
                </c:pt>
                <c:pt idx="1159">
                  <c:v>-10</c:v>
                </c:pt>
                <c:pt idx="1160">
                  <c:v>-10</c:v>
                </c:pt>
                <c:pt idx="1161">
                  <c:v>-10</c:v>
                </c:pt>
                <c:pt idx="1162">
                  <c:v>-10</c:v>
                </c:pt>
                <c:pt idx="1163">
                  <c:v>2.4941599999999999</c:v>
                </c:pt>
                <c:pt idx="1164">
                  <c:v>-10</c:v>
                </c:pt>
                <c:pt idx="1165">
                  <c:v>-10</c:v>
                </c:pt>
                <c:pt idx="1166">
                  <c:v>-10</c:v>
                </c:pt>
                <c:pt idx="1167">
                  <c:v>2.7851729999999999</c:v>
                </c:pt>
                <c:pt idx="1168">
                  <c:v>-10</c:v>
                </c:pt>
                <c:pt idx="1169">
                  <c:v>2.8999090000000001</c:v>
                </c:pt>
                <c:pt idx="1170">
                  <c:v>3.6112839999999999</c:v>
                </c:pt>
                <c:pt idx="1171">
                  <c:v>-10</c:v>
                </c:pt>
                <c:pt idx="1172">
                  <c:v>-10</c:v>
                </c:pt>
                <c:pt idx="1173">
                  <c:v>-10</c:v>
                </c:pt>
                <c:pt idx="1174">
                  <c:v>3.1505100000000001</c:v>
                </c:pt>
                <c:pt idx="1175">
                  <c:v>-10</c:v>
                </c:pt>
                <c:pt idx="1176">
                  <c:v>2.9372980000000002</c:v>
                </c:pt>
                <c:pt idx="1177">
                  <c:v>2.5261960000000001</c:v>
                </c:pt>
                <c:pt idx="1178">
                  <c:v>-10</c:v>
                </c:pt>
                <c:pt idx="1179">
                  <c:v>4.5848089999999999</c:v>
                </c:pt>
                <c:pt idx="1180">
                  <c:v>-10</c:v>
                </c:pt>
                <c:pt idx="1181">
                  <c:v>2.3065850000000001</c:v>
                </c:pt>
                <c:pt idx="1182">
                  <c:v>-10</c:v>
                </c:pt>
                <c:pt idx="1183">
                  <c:v>-10</c:v>
                </c:pt>
                <c:pt idx="1184">
                  <c:v>-10</c:v>
                </c:pt>
                <c:pt idx="1185">
                  <c:v>-10</c:v>
                </c:pt>
                <c:pt idx="1186">
                  <c:v>-10</c:v>
                </c:pt>
                <c:pt idx="1187">
                  <c:v>-10</c:v>
                </c:pt>
                <c:pt idx="1188">
                  <c:v>-10</c:v>
                </c:pt>
                <c:pt idx="1189">
                  <c:v>-10</c:v>
                </c:pt>
                <c:pt idx="1190">
                  <c:v>-10</c:v>
                </c:pt>
                <c:pt idx="1191">
                  <c:v>-10</c:v>
                </c:pt>
                <c:pt idx="1192">
                  <c:v>-10</c:v>
                </c:pt>
                <c:pt idx="1193">
                  <c:v>-10</c:v>
                </c:pt>
                <c:pt idx="1194">
                  <c:v>-10</c:v>
                </c:pt>
                <c:pt idx="1195">
                  <c:v>-10</c:v>
                </c:pt>
                <c:pt idx="1196">
                  <c:v>-10</c:v>
                </c:pt>
                <c:pt idx="1197">
                  <c:v>-10</c:v>
                </c:pt>
                <c:pt idx="1198">
                  <c:v>-10</c:v>
                </c:pt>
                <c:pt idx="1199">
                  <c:v>-10</c:v>
                </c:pt>
                <c:pt idx="1200">
                  <c:v>-10</c:v>
                </c:pt>
                <c:pt idx="1201">
                  <c:v>-10</c:v>
                </c:pt>
                <c:pt idx="1202">
                  <c:v>5.0500629999999997</c:v>
                </c:pt>
                <c:pt idx="1203">
                  <c:v>-10</c:v>
                </c:pt>
                <c:pt idx="1204">
                  <c:v>-10</c:v>
                </c:pt>
                <c:pt idx="1205">
                  <c:v>-10</c:v>
                </c:pt>
                <c:pt idx="1206">
                  <c:v>-10</c:v>
                </c:pt>
                <c:pt idx="1207">
                  <c:v>-10</c:v>
                </c:pt>
                <c:pt idx="1208">
                  <c:v>-10</c:v>
                </c:pt>
                <c:pt idx="1209">
                  <c:v>-10</c:v>
                </c:pt>
                <c:pt idx="1210">
                  <c:v>-10</c:v>
                </c:pt>
                <c:pt idx="1211">
                  <c:v>-10</c:v>
                </c:pt>
                <c:pt idx="1212">
                  <c:v>-10</c:v>
                </c:pt>
                <c:pt idx="1213">
                  <c:v>-10</c:v>
                </c:pt>
                <c:pt idx="1214">
                  <c:v>-10</c:v>
                </c:pt>
                <c:pt idx="1215">
                  <c:v>-10</c:v>
                </c:pt>
                <c:pt idx="1216">
                  <c:v>-10</c:v>
                </c:pt>
                <c:pt idx="1217">
                  <c:v>-10</c:v>
                </c:pt>
                <c:pt idx="1218">
                  <c:v>-10</c:v>
                </c:pt>
                <c:pt idx="1219">
                  <c:v>2.6184720000000001</c:v>
                </c:pt>
                <c:pt idx="1220">
                  <c:v>-10</c:v>
                </c:pt>
                <c:pt idx="1221">
                  <c:v>-10</c:v>
                </c:pt>
                <c:pt idx="1222">
                  <c:v>-10</c:v>
                </c:pt>
                <c:pt idx="1223">
                  <c:v>-10</c:v>
                </c:pt>
                <c:pt idx="1224">
                  <c:v>-10</c:v>
                </c:pt>
                <c:pt idx="1225">
                  <c:v>-10</c:v>
                </c:pt>
                <c:pt idx="1226">
                  <c:v>-10</c:v>
                </c:pt>
                <c:pt idx="1227">
                  <c:v>-10</c:v>
                </c:pt>
                <c:pt idx="1228">
                  <c:v>-10</c:v>
                </c:pt>
                <c:pt idx="1229">
                  <c:v>-10</c:v>
                </c:pt>
                <c:pt idx="1230">
                  <c:v>-10</c:v>
                </c:pt>
                <c:pt idx="1231">
                  <c:v>-10</c:v>
                </c:pt>
                <c:pt idx="1232">
                  <c:v>-10</c:v>
                </c:pt>
                <c:pt idx="1233">
                  <c:v>-10</c:v>
                </c:pt>
                <c:pt idx="1234">
                  <c:v>-10</c:v>
                </c:pt>
                <c:pt idx="1235">
                  <c:v>-10</c:v>
                </c:pt>
                <c:pt idx="1236">
                  <c:v>-10</c:v>
                </c:pt>
                <c:pt idx="1237">
                  <c:v>-10</c:v>
                </c:pt>
                <c:pt idx="1238">
                  <c:v>-10</c:v>
                </c:pt>
                <c:pt idx="1239">
                  <c:v>-10</c:v>
                </c:pt>
                <c:pt idx="1240">
                  <c:v>-10</c:v>
                </c:pt>
                <c:pt idx="1241">
                  <c:v>-10</c:v>
                </c:pt>
                <c:pt idx="1242">
                  <c:v>-10</c:v>
                </c:pt>
                <c:pt idx="1243">
                  <c:v>-10</c:v>
                </c:pt>
                <c:pt idx="1244">
                  <c:v>-10</c:v>
                </c:pt>
                <c:pt idx="1245">
                  <c:v>-10</c:v>
                </c:pt>
                <c:pt idx="1246">
                  <c:v>2.355712</c:v>
                </c:pt>
                <c:pt idx="1247">
                  <c:v>-10</c:v>
                </c:pt>
                <c:pt idx="1248">
                  <c:v>-10</c:v>
                </c:pt>
                <c:pt idx="1249">
                  <c:v>2.8052540000000001</c:v>
                </c:pt>
                <c:pt idx="1250">
                  <c:v>2.6148769999999999</c:v>
                </c:pt>
                <c:pt idx="1251">
                  <c:v>-10</c:v>
                </c:pt>
                <c:pt idx="1252">
                  <c:v>-10</c:v>
                </c:pt>
                <c:pt idx="1253">
                  <c:v>-10</c:v>
                </c:pt>
                <c:pt idx="1254">
                  <c:v>-10</c:v>
                </c:pt>
                <c:pt idx="1255">
                  <c:v>4.3119589999999999</c:v>
                </c:pt>
                <c:pt idx="1256">
                  <c:v>-10</c:v>
                </c:pt>
                <c:pt idx="1257">
                  <c:v>-10</c:v>
                </c:pt>
                <c:pt idx="1258">
                  <c:v>-10</c:v>
                </c:pt>
                <c:pt idx="1259">
                  <c:v>6.4402759999999999</c:v>
                </c:pt>
                <c:pt idx="1260">
                  <c:v>2.7785519999999999</c:v>
                </c:pt>
                <c:pt idx="1261">
                  <c:v>-10</c:v>
                </c:pt>
                <c:pt idx="1262">
                  <c:v>-10</c:v>
                </c:pt>
                <c:pt idx="1263">
                  <c:v>2.99709</c:v>
                </c:pt>
                <c:pt idx="1264">
                  <c:v>-10</c:v>
                </c:pt>
                <c:pt idx="1265">
                  <c:v>2.824036</c:v>
                </c:pt>
                <c:pt idx="1266">
                  <c:v>-10</c:v>
                </c:pt>
                <c:pt idx="1267">
                  <c:v>-10</c:v>
                </c:pt>
                <c:pt idx="1268">
                  <c:v>-10</c:v>
                </c:pt>
                <c:pt idx="1269">
                  <c:v>-10</c:v>
                </c:pt>
                <c:pt idx="1270">
                  <c:v>-10</c:v>
                </c:pt>
                <c:pt idx="1271">
                  <c:v>-10</c:v>
                </c:pt>
                <c:pt idx="1272">
                  <c:v>3.2279849999999999</c:v>
                </c:pt>
                <c:pt idx="1273">
                  <c:v>6.8618079999999999</c:v>
                </c:pt>
                <c:pt idx="1274">
                  <c:v>5.9610750000000001</c:v>
                </c:pt>
                <c:pt idx="1275">
                  <c:v>4.0464460000000004</c:v>
                </c:pt>
                <c:pt idx="1276">
                  <c:v>-10</c:v>
                </c:pt>
                <c:pt idx="1277">
                  <c:v>-10</c:v>
                </c:pt>
                <c:pt idx="1278">
                  <c:v>4.5081100000000003</c:v>
                </c:pt>
                <c:pt idx="1279">
                  <c:v>-10</c:v>
                </c:pt>
                <c:pt idx="1280">
                  <c:v>-10</c:v>
                </c:pt>
                <c:pt idx="1281">
                  <c:v>-10</c:v>
                </c:pt>
                <c:pt idx="1282">
                  <c:v>2.6648290000000001</c:v>
                </c:pt>
                <c:pt idx="1283">
                  <c:v>-10</c:v>
                </c:pt>
                <c:pt idx="1284">
                  <c:v>-10</c:v>
                </c:pt>
                <c:pt idx="1285">
                  <c:v>-10</c:v>
                </c:pt>
                <c:pt idx="1286">
                  <c:v>-10</c:v>
                </c:pt>
                <c:pt idx="1287">
                  <c:v>-10</c:v>
                </c:pt>
                <c:pt idx="1288">
                  <c:v>-10</c:v>
                </c:pt>
                <c:pt idx="1289">
                  <c:v>-10</c:v>
                </c:pt>
                <c:pt idx="1290">
                  <c:v>-10</c:v>
                </c:pt>
                <c:pt idx="1291">
                  <c:v>-10</c:v>
                </c:pt>
                <c:pt idx="1292">
                  <c:v>-10</c:v>
                </c:pt>
                <c:pt idx="1293">
                  <c:v>-10</c:v>
                </c:pt>
                <c:pt idx="1294">
                  <c:v>-10</c:v>
                </c:pt>
                <c:pt idx="1295">
                  <c:v>2.6383380000000001</c:v>
                </c:pt>
                <c:pt idx="1296">
                  <c:v>2.4922840000000002</c:v>
                </c:pt>
                <c:pt idx="1297">
                  <c:v>-10</c:v>
                </c:pt>
                <c:pt idx="1298">
                  <c:v>-10</c:v>
                </c:pt>
                <c:pt idx="1299">
                  <c:v>-10</c:v>
                </c:pt>
                <c:pt idx="1300">
                  <c:v>-10</c:v>
                </c:pt>
                <c:pt idx="1301">
                  <c:v>-10</c:v>
                </c:pt>
                <c:pt idx="1302">
                  <c:v>2.3501400000000001</c:v>
                </c:pt>
                <c:pt idx="1303">
                  <c:v>-10</c:v>
                </c:pt>
                <c:pt idx="1304">
                  <c:v>-10</c:v>
                </c:pt>
                <c:pt idx="1305">
                  <c:v>-10</c:v>
                </c:pt>
                <c:pt idx="1306">
                  <c:v>-10</c:v>
                </c:pt>
                <c:pt idx="1307">
                  <c:v>-10</c:v>
                </c:pt>
                <c:pt idx="1308">
                  <c:v>2.6072890000000002</c:v>
                </c:pt>
                <c:pt idx="1309">
                  <c:v>-10</c:v>
                </c:pt>
                <c:pt idx="1310">
                  <c:v>-10</c:v>
                </c:pt>
                <c:pt idx="1311">
                  <c:v>5.3631909999999996</c:v>
                </c:pt>
                <c:pt idx="1312">
                  <c:v>5.0713910000000002</c:v>
                </c:pt>
                <c:pt idx="1313">
                  <c:v>-10</c:v>
                </c:pt>
                <c:pt idx="1314">
                  <c:v>-10</c:v>
                </c:pt>
                <c:pt idx="1315">
                  <c:v>3.920058</c:v>
                </c:pt>
                <c:pt idx="1316">
                  <c:v>-10</c:v>
                </c:pt>
                <c:pt idx="1317">
                  <c:v>2.4753500000000002</c:v>
                </c:pt>
                <c:pt idx="1318">
                  <c:v>3.2366999999999999</c:v>
                </c:pt>
                <c:pt idx="1319">
                  <c:v>4.981198</c:v>
                </c:pt>
                <c:pt idx="1320">
                  <c:v>-10</c:v>
                </c:pt>
                <c:pt idx="1321">
                  <c:v>-10</c:v>
                </c:pt>
                <c:pt idx="1322">
                  <c:v>7.7851229999999996</c:v>
                </c:pt>
                <c:pt idx="1323">
                  <c:v>-10</c:v>
                </c:pt>
                <c:pt idx="1324">
                  <c:v>-10</c:v>
                </c:pt>
                <c:pt idx="1325">
                  <c:v>-10</c:v>
                </c:pt>
                <c:pt idx="1326">
                  <c:v>-10</c:v>
                </c:pt>
                <c:pt idx="1327">
                  <c:v>-10</c:v>
                </c:pt>
                <c:pt idx="1328">
                  <c:v>-10</c:v>
                </c:pt>
                <c:pt idx="1329">
                  <c:v>3.678086</c:v>
                </c:pt>
                <c:pt idx="1330">
                  <c:v>-10</c:v>
                </c:pt>
                <c:pt idx="1331">
                  <c:v>6.2622819999999999</c:v>
                </c:pt>
                <c:pt idx="1332">
                  <c:v>2.8486259999999999</c:v>
                </c:pt>
                <c:pt idx="1333">
                  <c:v>5.0780609999999999</c:v>
                </c:pt>
                <c:pt idx="1334">
                  <c:v>-10</c:v>
                </c:pt>
                <c:pt idx="1335">
                  <c:v>-10</c:v>
                </c:pt>
                <c:pt idx="1336">
                  <c:v>-10</c:v>
                </c:pt>
                <c:pt idx="1337">
                  <c:v>-10</c:v>
                </c:pt>
                <c:pt idx="1338">
                  <c:v>-10</c:v>
                </c:pt>
                <c:pt idx="1339">
                  <c:v>-10</c:v>
                </c:pt>
                <c:pt idx="1340">
                  <c:v>-10</c:v>
                </c:pt>
                <c:pt idx="1341">
                  <c:v>-10</c:v>
                </c:pt>
                <c:pt idx="1342">
                  <c:v>4.0129599999999996</c:v>
                </c:pt>
                <c:pt idx="1343">
                  <c:v>2.6930480000000001</c:v>
                </c:pt>
                <c:pt idx="1344">
                  <c:v>3.0651139999999999</c:v>
                </c:pt>
                <c:pt idx="1345">
                  <c:v>-10</c:v>
                </c:pt>
                <c:pt idx="1346">
                  <c:v>-10</c:v>
                </c:pt>
                <c:pt idx="1347">
                  <c:v>2.9370150000000002</c:v>
                </c:pt>
                <c:pt idx="1348">
                  <c:v>-10</c:v>
                </c:pt>
                <c:pt idx="1349">
                  <c:v>-10</c:v>
                </c:pt>
                <c:pt idx="1350">
                  <c:v>2.4388269999999999</c:v>
                </c:pt>
                <c:pt idx="1351">
                  <c:v>-10</c:v>
                </c:pt>
                <c:pt idx="1352">
                  <c:v>-10</c:v>
                </c:pt>
                <c:pt idx="1353">
                  <c:v>4.9800019999999998</c:v>
                </c:pt>
                <c:pt idx="1354">
                  <c:v>4.5126970000000002</c:v>
                </c:pt>
                <c:pt idx="1355">
                  <c:v>4.1666819999999998</c:v>
                </c:pt>
                <c:pt idx="1356">
                  <c:v>-10</c:v>
                </c:pt>
                <c:pt idx="1357">
                  <c:v>2.349628</c:v>
                </c:pt>
                <c:pt idx="1358">
                  <c:v>-10</c:v>
                </c:pt>
                <c:pt idx="1359">
                  <c:v>-10</c:v>
                </c:pt>
                <c:pt idx="1360">
                  <c:v>-10</c:v>
                </c:pt>
                <c:pt idx="1361">
                  <c:v>-10</c:v>
                </c:pt>
                <c:pt idx="1362">
                  <c:v>-10</c:v>
                </c:pt>
                <c:pt idx="1363">
                  <c:v>-10</c:v>
                </c:pt>
                <c:pt idx="1364">
                  <c:v>2.4385509999999999</c:v>
                </c:pt>
                <c:pt idx="1365">
                  <c:v>-10</c:v>
                </c:pt>
                <c:pt idx="1366">
                  <c:v>-10</c:v>
                </c:pt>
                <c:pt idx="1367">
                  <c:v>-10</c:v>
                </c:pt>
                <c:pt idx="1368">
                  <c:v>-10</c:v>
                </c:pt>
                <c:pt idx="1369">
                  <c:v>-10</c:v>
                </c:pt>
                <c:pt idx="1370">
                  <c:v>-10</c:v>
                </c:pt>
                <c:pt idx="1371">
                  <c:v>-10</c:v>
                </c:pt>
                <c:pt idx="1372">
                  <c:v>-10</c:v>
                </c:pt>
                <c:pt idx="1373">
                  <c:v>-10</c:v>
                </c:pt>
                <c:pt idx="1374">
                  <c:v>-10</c:v>
                </c:pt>
                <c:pt idx="1375">
                  <c:v>-10</c:v>
                </c:pt>
                <c:pt idx="1376">
                  <c:v>-10</c:v>
                </c:pt>
                <c:pt idx="1377">
                  <c:v>-10</c:v>
                </c:pt>
                <c:pt idx="1378">
                  <c:v>-10</c:v>
                </c:pt>
                <c:pt idx="1379">
                  <c:v>-10</c:v>
                </c:pt>
                <c:pt idx="1380">
                  <c:v>6.2586599999999999</c:v>
                </c:pt>
                <c:pt idx="1381">
                  <c:v>-10</c:v>
                </c:pt>
                <c:pt idx="1382">
                  <c:v>4.2128350000000001</c:v>
                </c:pt>
                <c:pt idx="1383">
                  <c:v>-10</c:v>
                </c:pt>
                <c:pt idx="1384">
                  <c:v>3.1706300000000001</c:v>
                </c:pt>
                <c:pt idx="1385">
                  <c:v>-10</c:v>
                </c:pt>
                <c:pt idx="1386">
                  <c:v>-10</c:v>
                </c:pt>
                <c:pt idx="1387">
                  <c:v>-10</c:v>
                </c:pt>
                <c:pt idx="1388">
                  <c:v>3.4161440000000001</c:v>
                </c:pt>
                <c:pt idx="1389">
                  <c:v>4.1984539999999999</c:v>
                </c:pt>
                <c:pt idx="1390">
                  <c:v>2.573887</c:v>
                </c:pt>
                <c:pt idx="1391">
                  <c:v>4.0504499999999997</c:v>
                </c:pt>
                <c:pt idx="1392">
                  <c:v>4.0194559999999999</c:v>
                </c:pt>
                <c:pt idx="1393">
                  <c:v>-10</c:v>
                </c:pt>
                <c:pt idx="1394">
                  <c:v>-10</c:v>
                </c:pt>
                <c:pt idx="1395">
                  <c:v>-10</c:v>
                </c:pt>
                <c:pt idx="1396">
                  <c:v>4.0942410000000002</c:v>
                </c:pt>
                <c:pt idx="1397">
                  <c:v>3.7330030000000001</c:v>
                </c:pt>
                <c:pt idx="1398">
                  <c:v>4.7752990000000004</c:v>
                </c:pt>
                <c:pt idx="1399">
                  <c:v>3.0355940000000001</c:v>
                </c:pt>
                <c:pt idx="1400">
                  <c:v>-10</c:v>
                </c:pt>
                <c:pt idx="1401">
                  <c:v>4.3903939999999997</c:v>
                </c:pt>
                <c:pt idx="1402">
                  <c:v>-10</c:v>
                </c:pt>
                <c:pt idx="1403">
                  <c:v>-10</c:v>
                </c:pt>
                <c:pt idx="1404">
                  <c:v>-10</c:v>
                </c:pt>
                <c:pt idx="1405">
                  <c:v>-10</c:v>
                </c:pt>
                <c:pt idx="1406">
                  <c:v>-10</c:v>
                </c:pt>
                <c:pt idx="1407">
                  <c:v>4.7301570000000002</c:v>
                </c:pt>
                <c:pt idx="1408">
                  <c:v>-10</c:v>
                </c:pt>
                <c:pt idx="1409">
                  <c:v>-10</c:v>
                </c:pt>
                <c:pt idx="1410">
                  <c:v>-10</c:v>
                </c:pt>
                <c:pt idx="1411">
                  <c:v>-10</c:v>
                </c:pt>
                <c:pt idx="1412">
                  <c:v>-10</c:v>
                </c:pt>
                <c:pt idx="1413">
                  <c:v>-10</c:v>
                </c:pt>
                <c:pt idx="1414">
                  <c:v>2.9535360000000002</c:v>
                </c:pt>
                <c:pt idx="1415">
                  <c:v>-10</c:v>
                </c:pt>
                <c:pt idx="1416">
                  <c:v>-10</c:v>
                </c:pt>
                <c:pt idx="1417">
                  <c:v>-10</c:v>
                </c:pt>
                <c:pt idx="1418">
                  <c:v>2.58629</c:v>
                </c:pt>
                <c:pt idx="1419">
                  <c:v>-10</c:v>
                </c:pt>
                <c:pt idx="1420">
                  <c:v>-10</c:v>
                </c:pt>
                <c:pt idx="1421">
                  <c:v>-10</c:v>
                </c:pt>
                <c:pt idx="1422">
                  <c:v>-10</c:v>
                </c:pt>
                <c:pt idx="1423">
                  <c:v>-10</c:v>
                </c:pt>
                <c:pt idx="1424">
                  <c:v>-10</c:v>
                </c:pt>
                <c:pt idx="1425">
                  <c:v>-10</c:v>
                </c:pt>
                <c:pt idx="1426">
                  <c:v>-10</c:v>
                </c:pt>
                <c:pt idx="1427">
                  <c:v>-10</c:v>
                </c:pt>
                <c:pt idx="1428">
                  <c:v>-10</c:v>
                </c:pt>
                <c:pt idx="1429">
                  <c:v>-10</c:v>
                </c:pt>
                <c:pt idx="1430">
                  <c:v>-10</c:v>
                </c:pt>
                <c:pt idx="1431">
                  <c:v>-10</c:v>
                </c:pt>
                <c:pt idx="1432">
                  <c:v>-10</c:v>
                </c:pt>
                <c:pt idx="1433">
                  <c:v>-10</c:v>
                </c:pt>
                <c:pt idx="1434">
                  <c:v>-10</c:v>
                </c:pt>
                <c:pt idx="1435">
                  <c:v>-10</c:v>
                </c:pt>
                <c:pt idx="1436">
                  <c:v>-10</c:v>
                </c:pt>
                <c:pt idx="1437">
                  <c:v>-10</c:v>
                </c:pt>
                <c:pt idx="1438">
                  <c:v>-10</c:v>
                </c:pt>
                <c:pt idx="1439">
                  <c:v>-10</c:v>
                </c:pt>
                <c:pt idx="1440">
                  <c:v>-10</c:v>
                </c:pt>
                <c:pt idx="1441">
                  <c:v>-10</c:v>
                </c:pt>
                <c:pt idx="1442">
                  <c:v>-10</c:v>
                </c:pt>
                <c:pt idx="1443">
                  <c:v>-10</c:v>
                </c:pt>
                <c:pt idx="1444">
                  <c:v>-10</c:v>
                </c:pt>
                <c:pt idx="1445">
                  <c:v>-10</c:v>
                </c:pt>
                <c:pt idx="1446">
                  <c:v>-10</c:v>
                </c:pt>
                <c:pt idx="1447">
                  <c:v>-10</c:v>
                </c:pt>
                <c:pt idx="1448">
                  <c:v>-10</c:v>
                </c:pt>
                <c:pt idx="1449">
                  <c:v>-10</c:v>
                </c:pt>
                <c:pt idx="1450">
                  <c:v>-10</c:v>
                </c:pt>
                <c:pt idx="1451">
                  <c:v>-10</c:v>
                </c:pt>
                <c:pt idx="1452">
                  <c:v>2.8790719999999999</c:v>
                </c:pt>
                <c:pt idx="1453">
                  <c:v>-10</c:v>
                </c:pt>
                <c:pt idx="1454">
                  <c:v>-10</c:v>
                </c:pt>
                <c:pt idx="1455">
                  <c:v>-10</c:v>
                </c:pt>
                <c:pt idx="1456">
                  <c:v>-10</c:v>
                </c:pt>
                <c:pt idx="1457">
                  <c:v>2.5571670000000002</c:v>
                </c:pt>
                <c:pt idx="1458">
                  <c:v>2.7979560000000001</c:v>
                </c:pt>
                <c:pt idx="1459">
                  <c:v>-10</c:v>
                </c:pt>
                <c:pt idx="1460">
                  <c:v>-10</c:v>
                </c:pt>
                <c:pt idx="1461">
                  <c:v>-10</c:v>
                </c:pt>
                <c:pt idx="1462">
                  <c:v>-10</c:v>
                </c:pt>
                <c:pt idx="1463">
                  <c:v>-10</c:v>
                </c:pt>
                <c:pt idx="1464">
                  <c:v>3.9198210000000002</c:v>
                </c:pt>
                <c:pt idx="1465">
                  <c:v>-10</c:v>
                </c:pt>
                <c:pt idx="1466">
                  <c:v>-10</c:v>
                </c:pt>
                <c:pt idx="1467">
                  <c:v>-10</c:v>
                </c:pt>
                <c:pt idx="1468">
                  <c:v>-10</c:v>
                </c:pt>
                <c:pt idx="1469">
                  <c:v>-10</c:v>
                </c:pt>
                <c:pt idx="1470">
                  <c:v>-10</c:v>
                </c:pt>
                <c:pt idx="1471">
                  <c:v>-10</c:v>
                </c:pt>
                <c:pt idx="1472">
                  <c:v>4.3285450000000001</c:v>
                </c:pt>
                <c:pt idx="1473">
                  <c:v>-10</c:v>
                </c:pt>
                <c:pt idx="1474">
                  <c:v>-10</c:v>
                </c:pt>
                <c:pt idx="1475">
                  <c:v>-10</c:v>
                </c:pt>
                <c:pt idx="1476">
                  <c:v>-10</c:v>
                </c:pt>
                <c:pt idx="1477">
                  <c:v>-10</c:v>
                </c:pt>
                <c:pt idx="1478">
                  <c:v>-10</c:v>
                </c:pt>
                <c:pt idx="1479">
                  <c:v>-10</c:v>
                </c:pt>
                <c:pt idx="1480">
                  <c:v>-10</c:v>
                </c:pt>
                <c:pt idx="1481">
                  <c:v>-10</c:v>
                </c:pt>
                <c:pt idx="1482">
                  <c:v>-10</c:v>
                </c:pt>
                <c:pt idx="1483">
                  <c:v>-10</c:v>
                </c:pt>
                <c:pt idx="1484">
                  <c:v>-10</c:v>
                </c:pt>
                <c:pt idx="1485">
                  <c:v>-10</c:v>
                </c:pt>
                <c:pt idx="1486">
                  <c:v>-10</c:v>
                </c:pt>
                <c:pt idx="1487">
                  <c:v>-10</c:v>
                </c:pt>
                <c:pt idx="1488">
                  <c:v>-10</c:v>
                </c:pt>
                <c:pt idx="1489">
                  <c:v>-10</c:v>
                </c:pt>
                <c:pt idx="1490">
                  <c:v>-10</c:v>
                </c:pt>
                <c:pt idx="1491">
                  <c:v>-10</c:v>
                </c:pt>
                <c:pt idx="1492">
                  <c:v>2.3683540000000001</c:v>
                </c:pt>
                <c:pt idx="1493">
                  <c:v>-10</c:v>
                </c:pt>
                <c:pt idx="1494">
                  <c:v>-10</c:v>
                </c:pt>
                <c:pt idx="1495">
                  <c:v>-10</c:v>
                </c:pt>
                <c:pt idx="1496">
                  <c:v>-10</c:v>
                </c:pt>
                <c:pt idx="1497">
                  <c:v>-10</c:v>
                </c:pt>
                <c:pt idx="1498">
                  <c:v>-10</c:v>
                </c:pt>
                <c:pt idx="1499">
                  <c:v>-10</c:v>
                </c:pt>
                <c:pt idx="1500">
                  <c:v>-10</c:v>
                </c:pt>
                <c:pt idx="1501">
                  <c:v>-10</c:v>
                </c:pt>
                <c:pt idx="1502">
                  <c:v>-10</c:v>
                </c:pt>
                <c:pt idx="1503">
                  <c:v>-10</c:v>
                </c:pt>
                <c:pt idx="1504">
                  <c:v>-10</c:v>
                </c:pt>
                <c:pt idx="1505">
                  <c:v>-10</c:v>
                </c:pt>
                <c:pt idx="1506">
                  <c:v>3.2527119999999998</c:v>
                </c:pt>
                <c:pt idx="1507">
                  <c:v>-10</c:v>
                </c:pt>
                <c:pt idx="1508">
                  <c:v>-10</c:v>
                </c:pt>
                <c:pt idx="1509">
                  <c:v>4.263503</c:v>
                </c:pt>
                <c:pt idx="1510">
                  <c:v>-10</c:v>
                </c:pt>
                <c:pt idx="1511">
                  <c:v>4.7157080000000002</c:v>
                </c:pt>
                <c:pt idx="1512">
                  <c:v>-10</c:v>
                </c:pt>
                <c:pt idx="1513">
                  <c:v>-10</c:v>
                </c:pt>
                <c:pt idx="1514">
                  <c:v>6.830686</c:v>
                </c:pt>
                <c:pt idx="1515">
                  <c:v>4.2203189999999999</c:v>
                </c:pt>
                <c:pt idx="1516">
                  <c:v>2.7477870000000002</c:v>
                </c:pt>
                <c:pt idx="1517">
                  <c:v>4.0678239999999999</c:v>
                </c:pt>
                <c:pt idx="1518">
                  <c:v>4.4399610000000003</c:v>
                </c:pt>
                <c:pt idx="1519">
                  <c:v>4.1600440000000001</c:v>
                </c:pt>
                <c:pt idx="1520">
                  <c:v>25.384474999999998</c:v>
                </c:pt>
                <c:pt idx="1521">
                  <c:v>-10</c:v>
                </c:pt>
                <c:pt idx="1522">
                  <c:v>-10</c:v>
                </c:pt>
                <c:pt idx="1523">
                  <c:v>-10</c:v>
                </c:pt>
                <c:pt idx="1524">
                  <c:v>2.6185200000000002</c:v>
                </c:pt>
                <c:pt idx="1525">
                  <c:v>-10</c:v>
                </c:pt>
                <c:pt idx="1526">
                  <c:v>-10</c:v>
                </c:pt>
                <c:pt idx="1527">
                  <c:v>-10</c:v>
                </c:pt>
                <c:pt idx="1528">
                  <c:v>-10</c:v>
                </c:pt>
                <c:pt idx="1529">
                  <c:v>-10</c:v>
                </c:pt>
                <c:pt idx="1530">
                  <c:v>-10</c:v>
                </c:pt>
                <c:pt idx="1531">
                  <c:v>-10</c:v>
                </c:pt>
                <c:pt idx="1532">
                  <c:v>-10</c:v>
                </c:pt>
                <c:pt idx="1533">
                  <c:v>3.541836</c:v>
                </c:pt>
                <c:pt idx="1534">
                  <c:v>-10</c:v>
                </c:pt>
                <c:pt idx="1535">
                  <c:v>-10</c:v>
                </c:pt>
                <c:pt idx="1536">
                  <c:v>-10</c:v>
                </c:pt>
                <c:pt idx="1537">
                  <c:v>-10</c:v>
                </c:pt>
                <c:pt idx="1538">
                  <c:v>-10</c:v>
                </c:pt>
                <c:pt idx="1539">
                  <c:v>-10</c:v>
                </c:pt>
                <c:pt idx="1540">
                  <c:v>-10</c:v>
                </c:pt>
                <c:pt idx="1541">
                  <c:v>-10</c:v>
                </c:pt>
                <c:pt idx="1542">
                  <c:v>-10</c:v>
                </c:pt>
                <c:pt idx="1543">
                  <c:v>-10</c:v>
                </c:pt>
                <c:pt idx="1544">
                  <c:v>-10</c:v>
                </c:pt>
                <c:pt idx="1545">
                  <c:v>5.0232619999999999</c:v>
                </c:pt>
                <c:pt idx="1546">
                  <c:v>-10</c:v>
                </c:pt>
                <c:pt idx="1547">
                  <c:v>-10</c:v>
                </c:pt>
                <c:pt idx="1548">
                  <c:v>2.947298</c:v>
                </c:pt>
                <c:pt idx="1549">
                  <c:v>-10</c:v>
                </c:pt>
                <c:pt idx="1550">
                  <c:v>-10</c:v>
                </c:pt>
                <c:pt idx="1551">
                  <c:v>-10</c:v>
                </c:pt>
                <c:pt idx="1552">
                  <c:v>-10</c:v>
                </c:pt>
                <c:pt idx="1553">
                  <c:v>2.9375849999999999</c:v>
                </c:pt>
                <c:pt idx="1554">
                  <c:v>-10</c:v>
                </c:pt>
                <c:pt idx="1555">
                  <c:v>2.4843769999999998</c:v>
                </c:pt>
                <c:pt idx="1556">
                  <c:v>4.5069749999999997</c:v>
                </c:pt>
                <c:pt idx="1557">
                  <c:v>5.3966320000000003</c:v>
                </c:pt>
                <c:pt idx="1558">
                  <c:v>8.3882960000000004</c:v>
                </c:pt>
                <c:pt idx="1559">
                  <c:v>-10</c:v>
                </c:pt>
                <c:pt idx="1560">
                  <c:v>-10</c:v>
                </c:pt>
                <c:pt idx="1561">
                  <c:v>-10</c:v>
                </c:pt>
                <c:pt idx="1562">
                  <c:v>-10</c:v>
                </c:pt>
                <c:pt idx="1563">
                  <c:v>-10</c:v>
                </c:pt>
                <c:pt idx="1564">
                  <c:v>-10</c:v>
                </c:pt>
                <c:pt idx="1565">
                  <c:v>-10</c:v>
                </c:pt>
                <c:pt idx="1566">
                  <c:v>-10</c:v>
                </c:pt>
                <c:pt idx="1567">
                  <c:v>2.5466340000000001</c:v>
                </c:pt>
                <c:pt idx="1568">
                  <c:v>-10</c:v>
                </c:pt>
                <c:pt idx="1569">
                  <c:v>2.799607</c:v>
                </c:pt>
                <c:pt idx="1570">
                  <c:v>2.3041860000000001</c:v>
                </c:pt>
                <c:pt idx="1571">
                  <c:v>-10</c:v>
                </c:pt>
                <c:pt idx="1572">
                  <c:v>4.6324589999999999</c:v>
                </c:pt>
                <c:pt idx="1573">
                  <c:v>-10</c:v>
                </c:pt>
                <c:pt idx="1574">
                  <c:v>-10</c:v>
                </c:pt>
                <c:pt idx="1575">
                  <c:v>-10</c:v>
                </c:pt>
                <c:pt idx="1576">
                  <c:v>-10</c:v>
                </c:pt>
                <c:pt idx="1577">
                  <c:v>-10</c:v>
                </c:pt>
                <c:pt idx="1578">
                  <c:v>-10</c:v>
                </c:pt>
                <c:pt idx="1579">
                  <c:v>2.324109</c:v>
                </c:pt>
                <c:pt idx="1580">
                  <c:v>-10</c:v>
                </c:pt>
                <c:pt idx="1581">
                  <c:v>-10</c:v>
                </c:pt>
                <c:pt idx="1582">
                  <c:v>-10</c:v>
                </c:pt>
                <c:pt idx="1583">
                  <c:v>-10</c:v>
                </c:pt>
                <c:pt idx="1584">
                  <c:v>2.6754880000000001</c:v>
                </c:pt>
                <c:pt idx="1585">
                  <c:v>-10</c:v>
                </c:pt>
                <c:pt idx="1586">
                  <c:v>-10</c:v>
                </c:pt>
                <c:pt idx="1587">
                  <c:v>-10</c:v>
                </c:pt>
                <c:pt idx="1588">
                  <c:v>-10</c:v>
                </c:pt>
                <c:pt idx="1589">
                  <c:v>-10</c:v>
                </c:pt>
                <c:pt idx="1590">
                  <c:v>-10</c:v>
                </c:pt>
                <c:pt idx="1591">
                  <c:v>-10</c:v>
                </c:pt>
                <c:pt idx="1592">
                  <c:v>-10</c:v>
                </c:pt>
                <c:pt idx="1593">
                  <c:v>-10</c:v>
                </c:pt>
                <c:pt idx="1594">
                  <c:v>3.0449389999999998</c:v>
                </c:pt>
                <c:pt idx="1595">
                  <c:v>-10</c:v>
                </c:pt>
                <c:pt idx="1596">
                  <c:v>-10</c:v>
                </c:pt>
                <c:pt idx="1597">
                  <c:v>-10</c:v>
                </c:pt>
                <c:pt idx="1598">
                  <c:v>-10</c:v>
                </c:pt>
                <c:pt idx="1599">
                  <c:v>-10</c:v>
                </c:pt>
                <c:pt idx="1600">
                  <c:v>-10</c:v>
                </c:pt>
                <c:pt idx="1601">
                  <c:v>-10</c:v>
                </c:pt>
                <c:pt idx="1602">
                  <c:v>-10</c:v>
                </c:pt>
                <c:pt idx="1603">
                  <c:v>-10</c:v>
                </c:pt>
                <c:pt idx="1604">
                  <c:v>-10</c:v>
                </c:pt>
                <c:pt idx="1605">
                  <c:v>-10</c:v>
                </c:pt>
                <c:pt idx="1606">
                  <c:v>-10</c:v>
                </c:pt>
                <c:pt idx="1607">
                  <c:v>-10</c:v>
                </c:pt>
                <c:pt idx="1608">
                  <c:v>-10</c:v>
                </c:pt>
                <c:pt idx="1609">
                  <c:v>-10</c:v>
                </c:pt>
                <c:pt idx="1610">
                  <c:v>-10</c:v>
                </c:pt>
                <c:pt idx="1611">
                  <c:v>2.978189</c:v>
                </c:pt>
                <c:pt idx="1612">
                  <c:v>-10</c:v>
                </c:pt>
                <c:pt idx="1613">
                  <c:v>-10</c:v>
                </c:pt>
                <c:pt idx="1614">
                  <c:v>-10</c:v>
                </c:pt>
                <c:pt idx="1615">
                  <c:v>2.9685600000000001</c:v>
                </c:pt>
                <c:pt idx="1616">
                  <c:v>-10</c:v>
                </c:pt>
                <c:pt idx="1617">
                  <c:v>-10</c:v>
                </c:pt>
                <c:pt idx="1618">
                  <c:v>-10</c:v>
                </c:pt>
                <c:pt idx="1619">
                  <c:v>-10</c:v>
                </c:pt>
                <c:pt idx="1620">
                  <c:v>3.0868060000000002</c:v>
                </c:pt>
                <c:pt idx="1621">
                  <c:v>-10</c:v>
                </c:pt>
                <c:pt idx="1622">
                  <c:v>-10</c:v>
                </c:pt>
                <c:pt idx="1623">
                  <c:v>-10</c:v>
                </c:pt>
                <c:pt idx="1624">
                  <c:v>-10</c:v>
                </c:pt>
                <c:pt idx="1625">
                  <c:v>-10</c:v>
                </c:pt>
                <c:pt idx="1626">
                  <c:v>-10</c:v>
                </c:pt>
                <c:pt idx="1627">
                  <c:v>-10</c:v>
                </c:pt>
                <c:pt idx="1628">
                  <c:v>-10</c:v>
                </c:pt>
                <c:pt idx="1629">
                  <c:v>-10</c:v>
                </c:pt>
                <c:pt idx="1630">
                  <c:v>-10</c:v>
                </c:pt>
                <c:pt idx="1631">
                  <c:v>-10</c:v>
                </c:pt>
                <c:pt idx="1632">
                  <c:v>-10</c:v>
                </c:pt>
                <c:pt idx="1633">
                  <c:v>-10</c:v>
                </c:pt>
                <c:pt idx="1634">
                  <c:v>2.4568620000000001</c:v>
                </c:pt>
                <c:pt idx="1635">
                  <c:v>2.8474249999999999</c:v>
                </c:pt>
                <c:pt idx="1636">
                  <c:v>-10</c:v>
                </c:pt>
                <c:pt idx="1637">
                  <c:v>-10</c:v>
                </c:pt>
                <c:pt idx="1638">
                  <c:v>2.3484240000000001</c:v>
                </c:pt>
                <c:pt idx="1639">
                  <c:v>-10</c:v>
                </c:pt>
                <c:pt idx="1640">
                  <c:v>-10</c:v>
                </c:pt>
                <c:pt idx="1641">
                  <c:v>-10</c:v>
                </c:pt>
                <c:pt idx="1642">
                  <c:v>-10</c:v>
                </c:pt>
                <c:pt idx="1643">
                  <c:v>-10</c:v>
                </c:pt>
                <c:pt idx="1644">
                  <c:v>-10</c:v>
                </c:pt>
                <c:pt idx="1645">
                  <c:v>-10</c:v>
                </c:pt>
                <c:pt idx="1646">
                  <c:v>-10</c:v>
                </c:pt>
                <c:pt idx="1647">
                  <c:v>-10</c:v>
                </c:pt>
                <c:pt idx="1648">
                  <c:v>-10</c:v>
                </c:pt>
                <c:pt idx="1649">
                  <c:v>-10</c:v>
                </c:pt>
                <c:pt idx="1650">
                  <c:v>-10</c:v>
                </c:pt>
                <c:pt idx="1651">
                  <c:v>-10</c:v>
                </c:pt>
                <c:pt idx="1652">
                  <c:v>-10</c:v>
                </c:pt>
                <c:pt idx="1653">
                  <c:v>-10</c:v>
                </c:pt>
                <c:pt idx="1654">
                  <c:v>-10</c:v>
                </c:pt>
                <c:pt idx="1655">
                  <c:v>-10</c:v>
                </c:pt>
                <c:pt idx="1656">
                  <c:v>2.512489</c:v>
                </c:pt>
                <c:pt idx="1657">
                  <c:v>-10</c:v>
                </c:pt>
                <c:pt idx="1658">
                  <c:v>-10</c:v>
                </c:pt>
                <c:pt idx="1659">
                  <c:v>-10</c:v>
                </c:pt>
                <c:pt idx="1660">
                  <c:v>-10</c:v>
                </c:pt>
                <c:pt idx="1661">
                  <c:v>-10</c:v>
                </c:pt>
                <c:pt idx="1662">
                  <c:v>-10</c:v>
                </c:pt>
                <c:pt idx="1663">
                  <c:v>4.4190170000000002</c:v>
                </c:pt>
                <c:pt idx="1664">
                  <c:v>2.833545</c:v>
                </c:pt>
                <c:pt idx="1665">
                  <c:v>2.9066529999999999</c:v>
                </c:pt>
                <c:pt idx="1666">
                  <c:v>-10</c:v>
                </c:pt>
                <c:pt idx="1667">
                  <c:v>2.6454800000000001</c:v>
                </c:pt>
                <c:pt idx="1668">
                  <c:v>-10</c:v>
                </c:pt>
                <c:pt idx="1669">
                  <c:v>-10</c:v>
                </c:pt>
                <c:pt idx="1670">
                  <c:v>-10</c:v>
                </c:pt>
                <c:pt idx="1671">
                  <c:v>-10</c:v>
                </c:pt>
                <c:pt idx="1672">
                  <c:v>-10</c:v>
                </c:pt>
                <c:pt idx="1673">
                  <c:v>-10</c:v>
                </c:pt>
                <c:pt idx="1674">
                  <c:v>-10</c:v>
                </c:pt>
                <c:pt idx="1675">
                  <c:v>-10</c:v>
                </c:pt>
                <c:pt idx="1676">
                  <c:v>-10</c:v>
                </c:pt>
                <c:pt idx="1677">
                  <c:v>-10</c:v>
                </c:pt>
                <c:pt idx="1678">
                  <c:v>-10</c:v>
                </c:pt>
                <c:pt idx="1679">
                  <c:v>-10</c:v>
                </c:pt>
                <c:pt idx="1680">
                  <c:v>-10</c:v>
                </c:pt>
                <c:pt idx="1681">
                  <c:v>-10</c:v>
                </c:pt>
                <c:pt idx="1682">
                  <c:v>5.5865299999999998</c:v>
                </c:pt>
                <c:pt idx="1683">
                  <c:v>-10</c:v>
                </c:pt>
                <c:pt idx="1684">
                  <c:v>-10</c:v>
                </c:pt>
                <c:pt idx="1685">
                  <c:v>-10</c:v>
                </c:pt>
                <c:pt idx="1686">
                  <c:v>3.1956910000000001</c:v>
                </c:pt>
                <c:pt idx="1687">
                  <c:v>2.5433659999999998</c:v>
                </c:pt>
                <c:pt idx="1688">
                  <c:v>-10</c:v>
                </c:pt>
                <c:pt idx="1689">
                  <c:v>-10</c:v>
                </c:pt>
                <c:pt idx="1690">
                  <c:v>-10</c:v>
                </c:pt>
                <c:pt idx="1691">
                  <c:v>-10</c:v>
                </c:pt>
                <c:pt idx="1692">
                  <c:v>-10</c:v>
                </c:pt>
                <c:pt idx="1693">
                  <c:v>-10</c:v>
                </c:pt>
                <c:pt idx="1694">
                  <c:v>-10</c:v>
                </c:pt>
                <c:pt idx="1695">
                  <c:v>-10</c:v>
                </c:pt>
                <c:pt idx="1696">
                  <c:v>-10</c:v>
                </c:pt>
                <c:pt idx="1697">
                  <c:v>-10</c:v>
                </c:pt>
                <c:pt idx="1698">
                  <c:v>2.9997349999999998</c:v>
                </c:pt>
                <c:pt idx="1699">
                  <c:v>-10</c:v>
                </c:pt>
                <c:pt idx="1700">
                  <c:v>-10</c:v>
                </c:pt>
                <c:pt idx="1701">
                  <c:v>-10</c:v>
                </c:pt>
                <c:pt idx="1702">
                  <c:v>-10</c:v>
                </c:pt>
                <c:pt idx="1703">
                  <c:v>-10</c:v>
                </c:pt>
                <c:pt idx="1704">
                  <c:v>-10</c:v>
                </c:pt>
                <c:pt idx="1705">
                  <c:v>-10</c:v>
                </c:pt>
                <c:pt idx="1706">
                  <c:v>-10</c:v>
                </c:pt>
                <c:pt idx="1707">
                  <c:v>-10</c:v>
                </c:pt>
                <c:pt idx="1708">
                  <c:v>3.0078119999999999</c:v>
                </c:pt>
                <c:pt idx="1709">
                  <c:v>-10</c:v>
                </c:pt>
                <c:pt idx="1710">
                  <c:v>4.1016950000000003</c:v>
                </c:pt>
                <c:pt idx="1711">
                  <c:v>-10</c:v>
                </c:pt>
                <c:pt idx="1712">
                  <c:v>-10</c:v>
                </c:pt>
                <c:pt idx="1713">
                  <c:v>-10</c:v>
                </c:pt>
                <c:pt idx="1714">
                  <c:v>-10</c:v>
                </c:pt>
                <c:pt idx="1715">
                  <c:v>-10</c:v>
                </c:pt>
                <c:pt idx="1716">
                  <c:v>-10</c:v>
                </c:pt>
                <c:pt idx="1717">
                  <c:v>9.8942990000000002</c:v>
                </c:pt>
                <c:pt idx="1718">
                  <c:v>-10</c:v>
                </c:pt>
                <c:pt idx="1719">
                  <c:v>-10</c:v>
                </c:pt>
                <c:pt idx="1720">
                  <c:v>-10</c:v>
                </c:pt>
                <c:pt idx="1721">
                  <c:v>2.4777779999999998</c:v>
                </c:pt>
                <c:pt idx="1722">
                  <c:v>-10</c:v>
                </c:pt>
                <c:pt idx="1723">
                  <c:v>-10</c:v>
                </c:pt>
                <c:pt idx="1724">
                  <c:v>5.3001589999999998</c:v>
                </c:pt>
                <c:pt idx="1725">
                  <c:v>4.026332</c:v>
                </c:pt>
                <c:pt idx="1726">
                  <c:v>3.0114529999999999</c:v>
                </c:pt>
                <c:pt idx="1727">
                  <c:v>4.9996349999999996</c:v>
                </c:pt>
                <c:pt idx="1728">
                  <c:v>-10</c:v>
                </c:pt>
                <c:pt idx="1729">
                  <c:v>-10</c:v>
                </c:pt>
                <c:pt idx="1730">
                  <c:v>3.426183</c:v>
                </c:pt>
                <c:pt idx="1731">
                  <c:v>-10</c:v>
                </c:pt>
                <c:pt idx="1732">
                  <c:v>-10</c:v>
                </c:pt>
                <c:pt idx="1733">
                  <c:v>-10</c:v>
                </c:pt>
                <c:pt idx="1734">
                  <c:v>6.8969050000000003</c:v>
                </c:pt>
                <c:pt idx="1735">
                  <c:v>6.2739269999999996</c:v>
                </c:pt>
                <c:pt idx="1736">
                  <c:v>5.260891</c:v>
                </c:pt>
                <c:pt idx="1737">
                  <c:v>9.8318499999999993</c:v>
                </c:pt>
                <c:pt idx="1738">
                  <c:v>-10</c:v>
                </c:pt>
                <c:pt idx="1739">
                  <c:v>7.6995319999999996</c:v>
                </c:pt>
                <c:pt idx="1740">
                  <c:v>14.307744</c:v>
                </c:pt>
                <c:pt idx="1741">
                  <c:v>-10</c:v>
                </c:pt>
                <c:pt idx="1742">
                  <c:v>-10</c:v>
                </c:pt>
                <c:pt idx="1743">
                  <c:v>5.2925170000000001</c:v>
                </c:pt>
                <c:pt idx="1744">
                  <c:v>-10</c:v>
                </c:pt>
                <c:pt idx="1745">
                  <c:v>4.667389</c:v>
                </c:pt>
                <c:pt idx="1746">
                  <c:v>9.710407</c:v>
                </c:pt>
                <c:pt idx="1747">
                  <c:v>2.7351290000000001</c:v>
                </c:pt>
                <c:pt idx="1748">
                  <c:v>3.8260399999999999</c:v>
                </c:pt>
                <c:pt idx="1749">
                  <c:v>-10</c:v>
                </c:pt>
                <c:pt idx="1750">
                  <c:v>2.5971829999999998</c:v>
                </c:pt>
                <c:pt idx="1751">
                  <c:v>-10</c:v>
                </c:pt>
                <c:pt idx="1752">
                  <c:v>4.2103279999999996</c:v>
                </c:pt>
                <c:pt idx="1753">
                  <c:v>4.3394329999999997</c:v>
                </c:pt>
                <c:pt idx="1754">
                  <c:v>-10</c:v>
                </c:pt>
                <c:pt idx="1755">
                  <c:v>2.3583370000000001</c:v>
                </c:pt>
                <c:pt idx="1756">
                  <c:v>-10</c:v>
                </c:pt>
                <c:pt idx="1757">
                  <c:v>-10</c:v>
                </c:pt>
                <c:pt idx="1758">
                  <c:v>2.3742320000000001</c:v>
                </c:pt>
                <c:pt idx="1759">
                  <c:v>-10</c:v>
                </c:pt>
                <c:pt idx="1760">
                  <c:v>-10</c:v>
                </c:pt>
                <c:pt idx="1761">
                  <c:v>-10</c:v>
                </c:pt>
                <c:pt idx="1762">
                  <c:v>2.5543640000000001</c:v>
                </c:pt>
                <c:pt idx="1763">
                  <c:v>-10</c:v>
                </c:pt>
                <c:pt idx="1764">
                  <c:v>-10</c:v>
                </c:pt>
                <c:pt idx="1765">
                  <c:v>-10</c:v>
                </c:pt>
                <c:pt idx="1766">
                  <c:v>9.0002340000000007</c:v>
                </c:pt>
                <c:pt idx="1767">
                  <c:v>-10</c:v>
                </c:pt>
                <c:pt idx="1768">
                  <c:v>-10</c:v>
                </c:pt>
                <c:pt idx="1769">
                  <c:v>2.3231959999999998</c:v>
                </c:pt>
                <c:pt idx="1770">
                  <c:v>-10</c:v>
                </c:pt>
                <c:pt idx="1771">
                  <c:v>-10</c:v>
                </c:pt>
                <c:pt idx="1772">
                  <c:v>-10</c:v>
                </c:pt>
                <c:pt idx="1773">
                  <c:v>4.3725579999999997</c:v>
                </c:pt>
                <c:pt idx="1774">
                  <c:v>-10</c:v>
                </c:pt>
                <c:pt idx="1775">
                  <c:v>-10</c:v>
                </c:pt>
                <c:pt idx="1776">
                  <c:v>2.7974299999999999</c:v>
                </c:pt>
                <c:pt idx="1777">
                  <c:v>-10</c:v>
                </c:pt>
                <c:pt idx="1778">
                  <c:v>2.4055080000000002</c:v>
                </c:pt>
                <c:pt idx="1779">
                  <c:v>-10</c:v>
                </c:pt>
                <c:pt idx="1780">
                  <c:v>-10</c:v>
                </c:pt>
                <c:pt idx="1781">
                  <c:v>-10</c:v>
                </c:pt>
                <c:pt idx="1782">
                  <c:v>2.6888160000000001</c:v>
                </c:pt>
                <c:pt idx="1783">
                  <c:v>2.438768</c:v>
                </c:pt>
                <c:pt idx="1784">
                  <c:v>-10</c:v>
                </c:pt>
                <c:pt idx="1785">
                  <c:v>4.2451299999999996</c:v>
                </c:pt>
                <c:pt idx="1786">
                  <c:v>2.8558300000000001</c:v>
                </c:pt>
                <c:pt idx="1787">
                  <c:v>-10</c:v>
                </c:pt>
                <c:pt idx="1788">
                  <c:v>-10</c:v>
                </c:pt>
                <c:pt idx="1789">
                  <c:v>2.4716089999999999</c:v>
                </c:pt>
                <c:pt idx="1790">
                  <c:v>-10</c:v>
                </c:pt>
                <c:pt idx="1791">
                  <c:v>-10</c:v>
                </c:pt>
                <c:pt idx="1792">
                  <c:v>-10</c:v>
                </c:pt>
                <c:pt idx="1793">
                  <c:v>6.9455159999999996</c:v>
                </c:pt>
                <c:pt idx="1794">
                  <c:v>7.6816719999999998</c:v>
                </c:pt>
                <c:pt idx="1795">
                  <c:v>-10</c:v>
                </c:pt>
                <c:pt idx="1796">
                  <c:v>9.5950340000000001</c:v>
                </c:pt>
                <c:pt idx="1797">
                  <c:v>2.6228570000000002</c:v>
                </c:pt>
                <c:pt idx="1798">
                  <c:v>-10</c:v>
                </c:pt>
                <c:pt idx="1799">
                  <c:v>-10</c:v>
                </c:pt>
                <c:pt idx="1800">
                  <c:v>-10</c:v>
                </c:pt>
                <c:pt idx="1801">
                  <c:v>-10</c:v>
                </c:pt>
                <c:pt idx="1802">
                  <c:v>2.377551</c:v>
                </c:pt>
                <c:pt idx="1803">
                  <c:v>-10</c:v>
                </c:pt>
                <c:pt idx="1804">
                  <c:v>-10</c:v>
                </c:pt>
                <c:pt idx="1805">
                  <c:v>-10</c:v>
                </c:pt>
                <c:pt idx="1806">
                  <c:v>2.2964180000000001</c:v>
                </c:pt>
                <c:pt idx="1807">
                  <c:v>-10</c:v>
                </c:pt>
                <c:pt idx="1808">
                  <c:v>-10</c:v>
                </c:pt>
                <c:pt idx="1809">
                  <c:v>-10</c:v>
                </c:pt>
                <c:pt idx="1810">
                  <c:v>-10</c:v>
                </c:pt>
                <c:pt idx="1811">
                  <c:v>-10</c:v>
                </c:pt>
                <c:pt idx="1812">
                  <c:v>-10</c:v>
                </c:pt>
                <c:pt idx="1813">
                  <c:v>4.399991</c:v>
                </c:pt>
                <c:pt idx="1814">
                  <c:v>-10</c:v>
                </c:pt>
                <c:pt idx="1815">
                  <c:v>-10</c:v>
                </c:pt>
                <c:pt idx="1816">
                  <c:v>-10</c:v>
                </c:pt>
                <c:pt idx="1817">
                  <c:v>-10</c:v>
                </c:pt>
                <c:pt idx="1818">
                  <c:v>-10</c:v>
                </c:pt>
                <c:pt idx="1819">
                  <c:v>-10</c:v>
                </c:pt>
                <c:pt idx="1820">
                  <c:v>-10</c:v>
                </c:pt>
                <c:pt idx="1821">
                  <c:v>-10</c:v>
                </c:pt>
                <c:pt idx="1822">
                  <c:v>-10</c:v>
                </c:pt>
                <c:pt idx="1823">
                  <c:v>2.5035880000000001</c:v>
                </c:pt>
                <c:pt idx="1824">
                  <c:v>-10</c:v>
                </c:pt>
                <c:pt idx="1825">
                  <c:v>-10</c:v>
                </c:pt>
                <c:pt idx="1826">
                  <c:v>-10</c:v>
                </c:pt>
                <c:pt idx="1827">
                  <c:v>3.0201760000000002</c:v>
                </c:pt>
                <c:pt idx="1828">
                  <c:v>-10</c:v>
                </c:pt>
                <c:pt idx="1829">
                  <c:v>-10</c:v>
                </c:pt>
                <c:pt idx="1830">
                  <c:v>-10</c:v>
                </c:pt>
                <c:pt idx="1831">
                  <c:v>-10</c:v>
                </c:pt>
                <c:pt idx="1832">
                  <c:v>-10</c:v>
                </c:pt>
                <c:pt idx="1833">
                  <c:v>-10</c:v>
                </c:pt>
                <c:pt idx="1834">
                  <c:v>-10</c:v>
                </c:pt>
                <c:pt idx="1835">
                  <c:v>2.3901759999999999</c:v>
                </c:pt>
                <c:pt idx="1836">
                  <c:v>-10</c:v>
                </c:pt>
                <c:pt idx="1837">
                  <c:v>-10</c:v>
                </c:pt>
                <c:pt idx="1838">
                  <c:v>-10</c:v>
                </c:pt>
                <c:pt idx="1839">
                  <c:v>-10</c:v>
                </c:pt>
                <c:pt idx="1840">
                  <c:v>4.3331239999999998</c:v>
                </c:pt>
                <c:pt idx="1841">
                  <c:v>-10</c:v>
                </c:pt>
                <c:pt idx="1842">
                  <c:v>-10</c:v>
                </c:pt>
                <c:pt idx="1843">
                  <c:v>-10</c:v>
                </c:pt>
                <c:pt idx="1844">
                  <c:v>-10</c:v>
                </c:pt>
                <c:pt idx="1845">
                  <c:v>-10</c:v>
                </c:pt>
                <c:pt idx="1846">
                  <c:v>-10</c:v>
                </c:pt>
                <c:pt idx="1847">
                  <c:v>-10</c:v>
                </c:pt>
                <c:pt idx="1848">
                  <c:v>-10</c:v>
                </c:pt>
                <c:pt idx="1849">
                  <c:v>-10</c:v>
                </c:pt>
                <c:pt idx="1850">
                  <c:v>3.0740669999999999</c:v>
                </c:pt>
                <c:pt idx="1851">
                  <c:v>-10</c:v>
                </c:pt>
                <c:pt idx="1852">
                  <c:v>-10</c:v>
                </c:pt>
                <c:pt idx="1853">
                  <c:v>6.6516500000000001</c:v>
                </c:pt>
                <c:pt idx="1854">
                  <c:v>2.3934060000000001</c:v>
                </c:pt>
                <c:pt idx="1855">
                  <c:v>3.149349</c:v>
                </c:pt>
                <c:pt idx="1856">
                  <c:v>-10</c:v>
                </c:pt>
                <c:pt idx="1857">
                  <c:v>-10</c:v>
                </c:pt>
                <c:pt idx="1858">
                  <c:v>2.925319</c:v>
                </c:pt>
                <c:pt idx="1859">
                  <c:v>-10</c:v>
                </c:pt>
                <c:pt idx="1860">
                  <c:v>-10</c:v>
                </c:pt>
                <c:pt idx="1861">
                  <c:v>-10</c:v>
                </c:pt>
                <c:pt idx="1862">
                  <c:v>-10</c:v>
                </c:pt>
                <c:pt idx="1863">
                  <c:v>-10</c:v>
                </c:pt>
                <c:pt idx="1864">
                  <c:v>-10</c:v>
                </c:pt>
                <c:pt idx="1865">
                  <c:v>-10</c:v>
                </c:pt>
                <c:pt idx="1866">
                  <c:v>-10</c:v>
                </c:pt>
                <c:pt idx="1867">
                  <c:v>-10</c:v>
                </c:pt>
                <c:pt idx="1868">
                  <c:v>-10</c:v>
                </c:pt>
                <c:pt idx="1869">
                  <c:v>2.404455</c:v>
                </c:pt>
                <c:pt idx="1870">
                  <c:v>2.352814</c:v>
                </c:pt>
                <c:pt idx="1871">
                  <c:v>-10</c:v>
                </c:pt>
                <c:pt idx="1872">
                  <c:v>-10</c:v>
                </c:pt>
                <c:pt idx="1873">
                  <c:v>-10</c:v>
                </c:pt>
                <c:pt idx="1874">
                  <c:v>-10</c:v>
                </c:pt>
                <c:pt idx="1875">
                  <c:v>-10</c:v>
                </c:pt>
                <c:pt idx="1876">
                  <c:v>2.8607710000000002</c:v>
                </c:pt>
                <c:pt idx="1877">
                  <c:v>-10</c:v>
                </c:pt>
                <c:pt idx="1878">
                  <c:v>-10</c:v>
                </c:pt>
                <c:pt idx="1879">
                  <c:v>-10</c:v>
                </c:pt>
                <c:pt idx="1880">
                  <c:v>-10</c:v>
                </c:pt>
                <c:pt idx="1881">
                  <c:v>-10</c:v>
                </c:pt>
                <c:pt idx="1882">
                  <c:v>-10</c:v>
                </c:pt>
                <c:pt idx="1883">
                  <c:v>-10</c:v>
                </c:pt>
                <c:pt idx="1884">
                  <c:v>-10</c:v>
                </c:pt>
                <c:pt idx="1885">
                  <c:v>-10</c:v>
                </c:pt>
                <c:pt idx="1886">
                  <c:v>-10</c:v>
                </c:pt>
                <c:pt idx="1887">
                  <c:v>-10</c:v>
                </c:pt>
                <c:pt idx="1888">
                  <c:v>-10</c:v>
                </c:pt>
                <c:pt idx="1889">
                  <c:v>-10</c:v>
                </c:pt>
                <c:pt idx="1890">
                  <c:v>4.9446009999999996</c:v>
                </c:pt>
                <c:pt idx="1891">
                  <c:v>2.7245590000000002</c:v>
                </c:pt>
                <c:pt idx="1892">
                  <c:v>2.9485739999999998</c:v>
                </c:pt>
                <c:pt idx="1893">
                  <c:v>-10</c:v>
                </c:pt>
                <c:pt idx="1894">
                  <c:v>-10</c:v>
                </c:pt>
                <c:pt idx="1895">
                  <c:v>2.435317</c:v>
                </c:pt>
                <c:pt idx="1896">
                  <c:v>-10</c:v>
                </c:pt>
                <c:pt idx="1897">
                  <c:v>-10</c:v>
                </c:pt>
                <c:pt idx="1898">
                  <c:v>-10</c:v>
                </c:pt>
                <c:pt idx="1899">
                  <c:v>-10</c:v>
                </c:pt>
                <c:pt idx="1900">
                  <c:v>2.3517139999999999</c:v>
                </c:pt>
                <c:pt idx="1901">
                  <c:v>-10</c:v>
                </c:pt>
                <c:pt idx="1902">
                  <c:v>-10</c:v>
                </c:pt>
                <c:pt idx="1903">
                  <c:v>10.132414000000001</c:v>
                </c:pt>
                <c:pt idx="1904">
                  <c:v>2.4765609999999998</c:v>
                </c:pt>
                <c:pt idx="1905">
                  <c:v>8.5705369999999998</c:v>
                </c:pt>
                <c:pt idx="1906">
                  <c:v>5.8510200000000001</c:v>
                </c:pt>
                <c:pt idx="1907">
                  <c:v>-10</c:v>
                </c:pt>
                <c:pt idx="1908">
                  <c:v>-10</c:v>
                </c:pt>
                <c:pt idx="1909">
                  <c:v>5.2834849999999998</c:v>
                </c:pt>
                <c:pt idx="1910">
                  <c:v>6.6564399999999999</c:v>
                </c:pt>
                <c:pt idx="1911">
                  <c:v>-10</c:v>
                </c:pt>
                <c:pt idx="1912">
                  <c:v>-10</c:v>
                </c:pt>
                <c:pt idx="1913">
                  <c:v>2.4642439999999999</c:v>
                </c:pt>
                <c:pt idx="1914">
                  <c:v>-10</c:v>
                </c:pt>
                <c:pt idx="1915">
                  <c:v>5.2949909999999996</c:v>
                </c:pt>
                <c:pt idx="1916">
                  <c:v>-10</c:v>
                </c:pt>
                <c:pt idx="1917">
                  <c:v>4.3827189999999998</c:v>
                </c:pt>
                <c:pt idx="1918">
                  <c:v>-10</c:v>
                </c:pt>
                <c:pt idx="1919">
                  <c:v>-10</c:v>
                </c:pt>
                <c:pt idx="1920">
                  <c:v>-10</c:v>
                </c:pt>
                <c:pt idx="1921">
                  <c:v>-10</c:v>
                </c:pt>
                <c:pt idx="1922">
                  <c:v>-10</c:v>
                </c:pt>
                <c:pt idx="1923">
                  <c:v>-10</c:v>
                </c:pt>
                <c:pt idx="1924">
                  <c:v>-10</c:v>
                </c:pt>
                <c:pt idx="1925">
                  <c:v>-10</c:v>
                </c:pt>
                <c:pt idx="1926">
                  <c:v>-10</c:v>
                </c:pt>
                <c:pt idx="1927">
                  <c:v>-10</c:v>
                </c:pt>
                <c:pt idx="1928">
                  <c:v>-10</c:v>
                </c:pt>
                <c:pt idx="1929">
                  <c:v>-10</c:v>
                </c:pt>
                <c:pt idx="1930">
                  <c:v>-10</c:v>
                </c:pt>
                <c:pt idx="1931">
                  <c:v>3.7298710000000002</c:v>
                </c:pt>
                <c:pt idx="1932">
                  <c:v>-10</c:v>
                </c:pt>
                <c:pt idx="1933">
                  <c:v>-10</c:v>
                </c:pt>
                <c:pt idx="1934">
                  <c:v>-10</c:v>
                </c:pt>
                <c:pt idx="1935">
                  <c:v>-10</c:v>
                </c:pt>
                <c:pt idx="1936">
                  <c:v>-10</c:v>
                </c:pt>
                <c:pt idx="1937">
                  <c:v>-10</c:v>
                </c:pt>
                <c:pt idx="1938">
                  <c:v>-10</c:v>
                </c:pt>
                <c:pt idx="1939">
                  <c:v>-10</c:v>
                </c:pt>
                <c:pt idx="1940">
                  <c:v>-10</c:v>
                </c:pt>
                <c:pt idx="1941">
                  <c:v>-10</c:v>
                </c:pt>
                <c:pt idx="1942">
                  <c:v>-10</c:v>
                </c:pt>
                <c:pt idx="1943">
                  <c:v>-10</c:v>
                </c:pt>
                <c:pt idx="1944">
                  <c:v>-10</c:v>
                </c:pt>
                <c:pt idx="1945">
                  <c:v>-10</c:v>
                </c:pt>
                <c:pt idx="1946">
                  <c:v>-10</c:v>
                </c:pt>
                <c:pt idx="1947">
                  <c:v>-10</c:v>
                </c:pt>
                <c:pt idx="1948">
                  <c:v>-10</c:v>
                </c:pt>
                <c:pt idx="1949">
                  <c:v>-10</c:v>
                </c:pt>
                <c:pt idx="1950">
                  <c:v>2.6082649999999998</c:v>
                </c:pt>
                <c:pt idx="1951">
                  <c:v>-10</c:v>
                </c:pt>
                <c:pt idx="1952">
                  <c:v>-10</c:v>
                </c:pt>
                <c:pt idx="1953">
                  <c:v>-10</c:v>
                </c:pt>
                <c:pt idx="1954">
                  <c:v>-10</c:v>
                </c:pt>
                <c:pt idx="1955">
                  <c:v>-10</c:v>
                </c:pt>
                <c:pt idx="1956">
                  <c:v>-10</c:v>
                </c:pt>
                <c:pt idx="1957">
                  <c:v>3.3435169999999999</c:v>
                </c:pt>
                <c:pt idx="1958">
                  <c:v>-10</c:v>
                </c:pt>
                <c:pt idx="1959">
                  <c:v>-10</c:v>
                </c:pt>
                <c:pt idx="1960">
                  <c:v>-10</c:v>
                </c:pt>
                <c:pt idx="1961">
                  <c:v>-10</c:v>
                </c:pt>
                <c:pt idx="1962">
                  <c:v>-10</c:v>
                </c:pt>
                <c:pt idx="1963">
                  <c:v>3.0081199999999999</c:v>
                </c:pt>
                <c:pt idx="1964">
                  <c:v>-10</c:v>
                </c:pt>
                <c:pt idx="1965">
                  <c:v>-10</c:v>
                </c:pt>
                <c:pt idx="1966">
                  <c:v>-10</c:v>
                </c:pt>
                <c:pt idx="1967">
                  <c:v>-10</c:v>
                </c:pt>
                <c:pt idx="1968">
                  <c:v>-10</c:v>
                </c:pt>
                <c:pt idx="1969">
                  <c:v>-10</c:v>
                </c:pt>
                <c:pt idx="1970">
                  <c:v>-10</c:v>
                </c:pt>
                <c:pt idx="1971">
                  <c:v>-10</c:v>
                </c:pt>
                <c:pt idx="1972">
                  <c:v>2.5769769999999999</c:v>
                </c:pt>
                <c:pt idx="1973">
                  <c:v>-10</c:v>
                </c:pt>
                <c:pt idx="1974">
                  <c:v>-10</c:v>
                </c:pt>
                <c:pt idx="1975">
                  <c:v>-10</c:v>
                </c:pt>
                <c:pt idx="1976">
                  <c:v>-10</c:v>
                </c:pt>
                <c:pt idx="1977">
                  <c:v>-10</c:v>
                </c:pt>
                <c:pt idx="1978">
                  <c:v>5.4356270000000002</c:v>
                </c:pt>
                <c:pt idx="1979">
                  <c:v>-10</c:v>
                </c:pt>
                <c:pt idx="1980">
                  <c:v>-10</c:v>
                </c:pt>
                <c:pt idx="1981">
                  <c:v>-10</c:v>
                </c:pt>
                <c:pt idx="1982">
                  <c:v>-10</c:v>
                </c:pt>
                <c:pt idx="1983">
                  <c:v>-10</c:v>
                </c:pt>
                <c:pt idx="1984">
                  <c:v>-10</c:v>
                </c:pt>
                <c:pt idx="1985">
                  <c:v>-10</c:v>
                </c:pt>
                <c:pt idx="1986">
                  <c:v>-10</c:v>
                </c:pt>
                <c:pt idx="1987">
                  <c:v>-10</c:v>
                </c:pt>
                <c:pt idx="1988">
                  <c:v>-10</c:v>
                </c:pt>
                <c:pt idx="1989">
                  <c:v>-10</c:v>
                </c:pt>
                <c:pt idx="1990">
                  <c:v>-10</c:v>
                </c:pt>
                <c:pt idx="1991">
                  <c:v>-10</c:v>
                </c:pt>
                <c:pt idx="1992">
                  <c:v>-10</c:v>
                </c:pt>
                <c:pt idx="1993">
                  <c:v>-10</c:v>
                </c:pt>
                <c:pt idx="1994">
                  <c:v>-10</c:v>
                </c:pt>
                <c:pt idx="1995">
                  <c:v>-10</c:v>
                </c:pt>
                <c:pt idx="1996">
                  <c:v>-10</c:v>
                </c:pt>
                <c:pt idx="1997">
                  <c:v>-10</c:v>
                </c:pt>
                <c:pt idx="1998">
                  <c:v>-10</c:v>
                </c:pt>
                <c:pt idx="1999">
                  <c:v>-10</c:v>
                </c:pt>
                <c:pt idx="2000">
                  <c:v>-10</c:v>
                </c:pt>
                <c:pt idx="2001">
                  <c:v>-10</c:v>
                </c:pt>
                <c:pt idx="2002">
                  <c:v>-10</c:v>
                </c:pt>
                <c:pt idx="2003">
                  <c:v>-10</c:v>
                </c:pt>
                <c:pt idx="2004">
                  <c:v>2.9462549999999998</c:v>
                </c:pt>
                <c:pt idx="2005">
                  <c:v>-10</c:v>
                </c:pt>
                <c:pt idx="2006">
                  <c:v>-10</c:v>
                </c:pt>
                <c:pt idx="2007">
                  <c:v>-10</c:v>
                </c:pt>
                <c:pt idx="2008">
                  <c:v>-10</c:v>
                </c:pt>
                <c:pt idx="2009">
                  <c:v>-10</c:v>
                </c:pt>
                <c:pt idx="2010">
                  <c:v>-10</c:v>
                </c:pt>
                <c:pt idx="2011">
                  <c:v>-10</c:v>
                </c:pt>
                <c:pt idx="2012">
                  <c:v>-10</c:v>
                </c:pt>
                <c:pt idx="2013">
                  <c:v>-10</c:v>
                </c:pt>
                <c:pt idx="2014">
                  <c:v>-10</c:v>
                </c:pt>
                <c:pt idx="2015">
                  <c:v>-10</c:v>
                </c:pt>
                <c:pt idx="2016">
                  <c:v>-10</c:v>
                </c:pt>
                <c:pt idx="2017">
                  <c:v>-10</c:v>
                </c:pt>
                <c:pt idx="2018">
                  <c:v>-10</c:v>
                </c:pt>
                <c:pt idx="2019">
                  <c:v>-10</c:v>
                </c:pt>
                <c:pt idx="2020">
                  <c:v>-10</c:v>
                </c:pt>
                <c:pt idx="2021">
                  <c:v>-10</c:v>
                </c:pt>
                <c:pt idx="2022">
                  <c:v>-10</c:v>
                </c:pt>
                <c:pt idx="2023">
                  <c:v>-10</c:v>
                </c:pt>
                <c:pt idx="2024">
                  <c:v>-10</c:v>
                </c:pt>
                <c:pt idx="2025">
                  <c:v>-10</c:v>
                </c:pt>
                <c:pt idx="2026">
                  <c:v>5.3386240000000003</c:v>
                </c:pt>
                <c:pt idx="2027">
                  <c:v>-10</c:v>
                </c:pt>
                <c:pt idx="2028">
                  <c:v>-10</c:v>
                </c:pt>
                <c:pt idx="2029">
                  <c:v>-10</c:v>
                </c:pt>
                <c:pt idx="2030">
                  <c:v>-10</c:v>
                </c:pt>
                <c:pt idx="2031">
                  <c:v>-10</c:v>
                </c:pt>
                <c:pt idx="2032">
                  <c:v>-10</c:v>
                </c:pt>
                <c:pt idx="2033">
                  <c:v>-10</c:v>
                </c:pt>
                <c:pt idx="2034">
                  <c:v>-10</c:v>
                </c:pt>
                <c:pt idx="2035">
                  <c:v>-10</c:v>
                </c:pt>
                <c:pt idx="2036">
                  <c:v>-10</c:v>
                </c:pt>
                <c:pt idx="2037">
                  <c:v>-10</c:v>
                </c:pt>
                <c:pt idx="2038">
                  <c:v>-10</c:v>
                </c:pt>
                <c:pt idx="2039">
                  <c:v>-10</c:v>
                </c:pt>
                <c:pt idx="2040">
                  <c:v>3.0841850000000002</c:v>
                </c:pt>
                <c:pt idx="2041">
                  <c:v>-10</c:v>
                </c:pt>
                <c:pt idx="2042">
                  <c:v>2.3210809999999999</c:v>
                </c:pt>
                <c:pt idx="2043">
                  <c:v>-10</c:v>
                </c:pt>
                <c:pt idx="2044">
                  <c:v>-10</c:v>
                </c:pt>
                <c:pt idx="2045">
                  <c:v>-10</c:v>
                </c:pt>
                <c:pt idx="2046">
                  <c:v>-10</c:v>
                </c:pt>
                <c:pt idx="2047">
                  <c:v>-10</c:v>
                </c:pt>
                <c:pt idx="2048">
                  <c:v>-10</c:v>
                </c:pt>
                <c:pt idx="2049">
                  <c:v>-10</c:v>
                </c:pt>
                <c:pt idx="2050">
                  <c:v>-10</c:v>
                </c:pt>
                <c:pt idx="2051">
                  <c:v>-10</c:v>
                </c:pt>
                <c:pt idx="2052">
                  <c:v>-10</c:v>
                </c:pt>
                <c:pt idx="2053">
                  <c:v>2.470377</c:v>
                </c:pt>
                <c:pt idx="2054">
                  <c:v>-10</c:v>
                </c:pt>
                <c:pt idx="2055">
                  <c:v>-10</c:v>
                </c:pt>
                <c:pt idx="2056">
                  <c:v>-10</c:v>
                </c:pt>
                <c:pt idx="2057">
                  <c:v>-10</c:v>
                </c:pt>
                <c:pt idx="2058">
                  <c:v>-10</c:v>
                </c:pt>
                <c:pt idx="2059">
                  <c:v>-10</c:v>
                </c:pt>
                <c:pt idx="2060">
                  <c:v>-10</c:v>
                </c:pt>
                <c:pt idx="2061">
                  <c:v>-10</c:v>
                </c:pt>
                <c:pt idx="2062">
                  <c:v>-10</c:v>
                </c:pt>
                <c:pt idx="2063">
                  <c:v>-10</c:v>
                </c:pt>
                <c:pt idx="2064">
                  <c:v>-10</c:v>
                </c:pt>
                <c:pt idx="2065">
                  <c:v>-10</c:v>
                </c:pt>
                <c:pt idx="2066">
                  <c:v>-10</c:v>
                </c:pt>
                <c:pt idx="2067">
                  <c:v>-10</c:v>
                </c:pt>
                <c:pt idx="2068">
                  <c:v>-10</c:v>
                </c:pt>
                <c:pt idx="2069">
                  <c:v>-10</c:v>
                </c:pt>
                <c:pt idx="2070">
                  <c:v>3.1908379999999998</c:v>
                </c:pt>
                <c:pt idx="2071">
                  <c:v>-10</c:v>
                </c:pt>
                <c:pt idx="2072">
                  <c:v>2.599272</c:v>
                </c:pt>
                <c:pt idx="2073">
                  <c:v>-10</c:v>
                </c:pt>
                <c:pt idx="2074">
                  <c:v>-10</c:v>
                </c:pt>
                <c:pt idx="2075">
                  <c:v>-10</c:v>
                </c:pt>
                <c:pt idx="2076">
                  <c:v>-10</c:v>
                </c:pt>
                <c:pt idx="2077">
                  <c:v>-10</c:v>
                </c:pt>
                <c:pt idx="2078">
                  <c:v>-10</c:v>
                </c:pt>
                <c:pt idx="2079">
                  <c:v>-10</c:v>
                </c:pt>
                <c:pt idx="2080">
                  <c:v>-10</c:v>
                </c:pt>
                <c:pt idx="2081">
                  <c:v>-10</c:v>
                </c:pt>
                <c:pt idx="2082">
                  <c:v>-10</c:v>
                </c:pt>
                <c:pt idx="2083">
                  <c:v>-10</c:v>
                </c:pt>
                <c:pt idx="2084">
                  <c:v>-10</c:v>
                </c:pt>
                <c:pt idx="2085">
                  <c:v>4.5627370000000003</c:v>
                </c:pt>
                <c:pt idx="2086">
                  <c:v>-10</c:v>
                </c:pt>
                <c:pt idx="2087">
                  <c:v>-10</c:v>
                </c:pt>
                <c:pt idx="2088">
                  <c:v>-10</c:v>
                </c:pt>
                <c:pt idx="2089">
                  <c:v>-10</c:v>
                </c:pt>
                <c:pt idx="2090">
                  <c:v>-10</c:v>
                </c:pt>
                <c:pt idx="2091">
                  <c:v>-10</c:v>
                </c:pt>
                <c:pt idx="2092">
                  <c:v>-10</c:v>
                </c:pt>
                <c:pt idx="2093">
                  <c:v>-10</c:v>
                </c:pt>
                <c:pt idx="2094">
                  <c:v>-10</c:v>
                </c:pt>
                <c:pt idx="2095">
                  <c:v>3.154121</c:v>
                </c:pt>
                <c:pt idx="2096">
                  <c:v>-10</c:v>
                </c:pt>
                <c:pt idx="2097">
                  <c:v>-10</c:v>
                </c:pt>
                <c:pt idx="2098">
                  <c:v>-10</c:v>
                </c:pt>
                <c:pt idx="2099">
                  <c:v>2.878619</c:v>
                </c:pt>
                <c:pt idx="2100">
                  <c:v>-10</c:v>
                </c:pt>
                <c:pt idx="2101">
                  <c:v>-10</c:v>
                </c:pt>
                <c:pt idx="2102">
                  <c:v>-10</c:v>
                </c:pt>
                <c:pt idx="2103">
                  <c:v>-10</c:v>
                </c:pt>
                <c:pt idx="2104">
                  <c:v>-10</c:v>
                </c:pt>
                <c:pt idx="2105">
                  <c:v>2.7750780000000002</c:v>
                </c:pt>
                <c:pt idx="2106">
                  <c:v>-10</c:v>
                </c:pt>
                <c:pt idx="2107">
                  <c:v>-10</c:v>
                </c:pt>
                <c:pt idx="2108">
                  <c:v>-10</c:v>
                </c:pt>
                <c:pt idx="2109">
                  <c:v>-10</c:v>
                </c:pt>
                <c:pt idx="2110">
                  <c:v>-10</c:v>
                </c:pt>
                <c:pt idx="2111">
                  <c:v>-10</c:v>
                </c:pt>
                <c:pt idx="2112">
                  <c:v>-10</c:v>
                </c:pt>
                <c:pt idx="2113">
                  <c:v>-10</c:v>
                </c:pt>
                <c:pt idx="2114">
                  <c:v>-10</c:v>
                </c:pt>
                <c:pt idx="2115">
                  <c:v>4.7801720000000003</c:v>
                </c:pt>
                <c:pt idx="2116">
                  <c:v>-10</c:v>
                </c:pt>
                <c:pt idx="2117">
                  <c:v>-10</c:v>
                </c:pt>
                <c:pt idx="2118">
                  <c:v>-10</c:v>
                </c:pt>
                <c:pt idx="2119">
                  <c:v>-10</c:v>
                </c:pt>
                <c:pt idx="2120">
                  <c:v>-10</c:v>
                </c:pt>
                <c:pt idx="2121">
                  <c:v>-10</c:v>
                </c:pt>
                <c:pt idx="2122">
                  <c:v>-10</c:v>
                </c:pt>
                <c:pt idx="2123">
                  <c:v>2.5548000000000002</c:v>
                </c:pt>
                <c:pt idx="2124">
                  <c:v>3.5048530000000002</c:v>
                </c:pt>
                <c:pt idx="2125">
                  <c:v>-10</c:v>
                </c:pt>
                <c:pt idx="2126">
                  <c:v>-10</c:v>
                </c:pt>
                <c:pt idx="2127">
                  <c:v>-10</c:v>
                </c:pt>
                <c:pt idx="2128">
                  <c:v>-10</c:v>
                </c:pt>
                <c:pt idx="2129">
                  <c:v>-10</c:v>
                </c:pt>
                <c:pt idx="2130">
                  <c:v>-10</c:v>
                </c:pt>
                <c:pt idx="2131">
                  <c:v>-10</c:v>
                </c:pt>
                <c:pt idx="2132">
                  <c:v>-10</c:v>
                </c:pt>
                <c:pt idx="2133">
                  <c:v>4.4396089999999999</c:v>
                </c:pt>
                <c:pt idx="2134">
                  <c:v>-10</c:v>
                </c:pt>
                <c:pt idx="2135">
                  <c:v>-10</c:v>
                </c:pt>
                <c:pt idx="2136">
                  <c:v>-10</c:v>
                </c:pt>
                <c:pt idx="2137">
                  <c:v>-10</c:v>
                </c:pt>
                <c:pt idx="2138">
                  <c:v>-10</c:v>
                </c:pt>
                <c:pt idx="2139">
                  <c:v>-10</c:v>
                </c:pt>
                <c:pt idx="2140">
                  <c:v>-10</c:v>
                </c:pt>
                <c:pt idx="2141">
                  <c:v>-10</c:v>
                </c:pt>
                <c:pt idx="2142">
                  <c:v>-10</c:v>
                </c:pt>
                <c:pt idx="2143">
                  <c:v>-10</c:v>
                </c:pt>
                <c:pt idx="2144">
                  <c:v>-10</c:v>
                </c:pt>
                <c:pt idx="2145">
                  <c:v>-10</c:v>
                </c:pt>
                <c:pt idx="2146">
                  <c:v>-10</c:v>
                </c:pt>
                <c:pt idx="2147">
                  <c:v>-10</c:v>
                </c:pt>
                <c:pt idx="2148">
                  <c:v>-10</c:v>
                </c:pt>
                <c:pt idx="2149">
                  <c:v>-10</c:v>
                </c:pt>
                <c:pt idx="2150">
                  <c:v>-10</c:v>
                </c:pt>
                <c:pt idx="2151">
                  <c:v>-10</c:v>
                </c:pt>
                <c:pt idx="2152">
                  <c:v>-10</c:v>
                </c:pt>
                <c:pt idx="2153">
                  <c:v>-10</c:v>
                </c:pt>
                <c:pt idx="2154">
                  <c:v>-10</c:v>
                </c:pt>
                <c:pt idx="2155">
                  <c:v>-10</c:v>
                </c:pt>
                <c:pt idx="2156">
                  <c:v>2.5173109999999999</c:v>
                </c:pt>
                <c:pt idx="2157">
                  <c:v>2.6863839999999999</c:v>
                </c:pt>
                <c:pt idx="2158">
                  <c:v>-10</c:v>
                </c:pt>
                <c:pt idx="2159">
                  <c:v>3.1302379999999999</c:v>
                </c:pt>
                <c:pt idx="2160">
                  <c:v>-10</c:v>
                </c:pt>
                <c:pt idx="2161">
                  <c:v>-10</c:v>
                </c:pt>
                <c:pt idx="2162">
                  <c:v>2.2966440000000001</c:v>
                </c:pt>
                <c:pt idx="2163">
                  <c:v>-10</c:v>
                </c:pt>
                <c:pt idx="2164">
                  <c:v>-10</c:v>
                </c:pt>
                <c:pt idx="2165">
                  <c:v>-10</c:v>
                </c:pt>
                <c:pt idx="2166">
                  <c:v>-10</c:v>
                </c:pt>
                <c:pt idx="2167">
                  <c:v>-10</c:v>
                </c:pt>
                <c:pt idx="2168">
                  <c:v>2.4383970000000001</c:v>
                </c:pt>
                <c:pt idx="2169">
                  <c:v>-10</c:v>
                </c:pt>
                <c:pt idx="2170">
                  <c:v>-10</c:v>
                </c:pt>
                <c:pt idx="2171">
                  <c:v>-10</c:v>
                </c:pt>
                <c:pt idx="2172">
                  <c:v>-10</c:v>
                </c:pt>
                <c:pt idx="2173">
                  <c:v>2.289679</c:v>
                </c:pt>
                <c:pt idx="2174">
                  <c:v>-10</c:v>
                </c:pt>
                <c:pt idx="2175">
                  <c:v>-10</c:v>
                </c:pt>
                <c:pt idx="2176">
                  <c:v>-10</c:v>
                </c:pt>
                <c:pt idx="2177">
                  <c:v>-10</c:v>
                </c:pt>
                <c:pt idx="2178">
                  <c:v>-10</c:v>
                </c:pt>
                <c:pt idx="2179">
                  <c:v>4.1688130000000001</c:v>
                </c:pt>
                <c:pt idx="2180">
                  <c:v>-10</c:v>
                </c:pt>
                <c:pt idx="2181">
                  <c:v>-10</c:v>
                </c:pt>
                <c:pt idx="2182">
                  <c:v>-10</c:v>
                </c:pt>
                <c:pt idx="2183">
                  <c:v>-10</c:v>
                </c:pt>
                <c:pt idx="2184">
                  <c:v>-10</c:v>
                </c:pt>
                <c:pt idx="2185">
                  <c:v>-10</c:v>
                </c:pt>
                <c:pt idx="2186">
                  <c:v>3.2682950000000002</c:v>
                </c:pt>
                <c:pt idx="2187">
                  <c:v>-10</c:v>
                </c:pt>
                <c:pt idx="2188">
                  <c:v>-10</c:v>
                </c:pt>
                <c:pt idx="2189">
                  <c:v>-10</c:v>
                </c:pt>
                <c:pt idx="2190">
                  <c:v>-10</c:v>
                </c:pt>
                <c:pt idx="2191">
                  <c:v>-10</c:v>
                </c:pt>
                <c:pt idx="2192">
                  <c:v>-10</c:v>
                </c:pt>
                <c:pt idx="2193">
                  <c:v>-10</c:v>
                </c:pt>
                <c:pt idx="2194">
                  <c:v>-10</c:v>
                </c:pt>
                <c:pt idx="2195">
                  <c:v>-10</c:v>
                </c:pt>
                <c:pt idx="2196">
                  <c:v>-10</c:v>
                </c:pt>
                <c:pt idx="2197">
                  <c:v>-10</c:v>
                </c:pt>
                <c:pt idx="2198">
                  <c:v>-10</c:v>
                </c:pt>
                <c:pt idx="2199">
                  <c:v>-10</c:v>
                </c:pt>
                <c:pt idx="2200">
                  <c:v>-10</c:v>
                </c:pt>
                <c:pt idx="2201">
                  <c:v>-10</c:v>
                </c:pt>
                <c:pt idx="2202">
                  <c:v>-10</c:v>
                </c:pt>
                <c:pt idx="2203">
                  <c:v>-10</c:v>
                </c:pt>
                <c:pt idx="2204">
                  <c:v>5.6248490000000002</c:v>
                </c:pt>
                <c:pt idx="2205">
                  <c:v>7.1020450000000004</c:v>
                </c:pt>
                <c:pt idx="2206">
                  <c:v>-10</c:v>
                </c:pt>
                <c:pt idx="2207">
                  <c:v>-10</c:v>
                </c:pt>
                <c:pt idx="2208">
                  <c:v>-10</c:v>
                </c:pt>
                <c:pt idx="2209">
                  <c:v>-10</c:v>
                </c:pt>
                <c:pt idx="2210">
                  <c:v>3.4531689999999999</c:v>
                </c:pt>
                <c:pt idx="2211">
                  <c:v>-10</c:v>
                </c:pt>
                <c:pt idx="2212">
                  <c:v>6.0132399999999997</c:v>
                </c:pt>
                <c:pt idx="2213">
                  <c:v>-10</c:v>
                </c:pt>
                <c:pt idx="2214">
                  <c:v>-10</c:v>
                </c:pt>
                <c:pt idx="2215">
                  <c:v>2.6505239999999999</c:v>
                </c:pt>
                <c:pt idx="2216">
                  <c:v>-10</c:v>
                </c:pt>
                <c:pt idx="2217">
                  <c:v>-10</c:v>
                </c:pt>
                <c:pt idx="2218">
                  <c:v>3.6104189999999998</c:v>
                </c:pt>
                <c:pt idx="2219">
                  <c:v>-10</c:v>
                </c:pt>
                <c:pt idx="2220">
                  <c:v>-10</c:v>
                </c:pt>
                <c:pt idx="2221">
                  <c:v>3.8685550000000002</c:v>
                </c:pt>
                <c:pt idx="2222">
                  <c:v>2.5334140000000001</c:v>
                </c:pt>
                <c:pt idx="2223">
                  <c:v>-10</c:v>
                </c:pt>
                <c:pt idx="2224">
                  <c:v>-10</c:v>
                </c:pt>
                <c:pt idx="2225">
                  <c:v>2.8157019999999999</c:v>
                </c:pt>
                <c:pt idx="2226">
                  <c:v>-10</c:v>
                </c:pt>
                <c:pt idx="2227">
                  <c:v>-10</c:v>
                </c:pt>
                <c:pt idx="2228">
                  <c:v>-10</c:v>
                </c:pt>
                <c:pt idx="2229">
                  <c:v>-10</c:v>
                </c:pt>
                <c:pt idx="2230">
                  <c:v>-10</c:v>
                </c:pt>
                <c:pt idx="2231">
                  <c:v>-10</c:v>
                </c:pt>
                <c:pt idx="2232">
                  <c:v>-10</c:v>
                </c:pt>
                <c:pt idx="2233">
                  <c:v>-10</c:v>
                </c:pt>
                <c:pt idx="2234">
                  <c:v>-10</c:v>
                </c:pt>
                <c:pt idx="2235">
                  <c:v>-10</c:v>
                </c:pt>
                <c:pt idx="2236">
                  <c:v>-10</c:v>
                </c:pt>
                <c:pt idx="2237">
                  <c:v>-10</c:v>
                </c:pt>
                <c:pt idx="2238">
                  <c:v>2.6002529999999999</c:v>
                </c:pt>
                <c:pt idx="2239">
                  <c:v>-10</c:v>
                </c:pt>
                <c:pt idx="2240">
                  <c:v>-10</c:v>
                </c:pt>
                <c:pt idx="2241">
                  <c:v>-10</c:v>
                </c:pt>
                <c:pt idx="2242">
                  <c:v>-10</c:v>
                </c:pt>
                <c:pt idx="2243">
                  <c:v>-10</c:v>
                </c:pt>
                <c:pt idx="2244">
                  <c:v>-10</c:v>
                </c:pt>
                <c:pt idx="2245">
                  <c:v>-10</c:v>
                </c:pt>
                <c:pt idx="2246">
                  <c:v>-10</c:v>
                </c:pt>
                <c:pt idx="2247">
                  <c:v>-10</c:v>
                </c:pt>
                <c:pt idx="2248">
                  <c:v>-10</c:v>
                </c:pt>
                <c:pt idx="2249">
                  <c:v>-10</c:v>
                </c:pt>
                <c:pt idx="2250">
                  <c:v>-10</c:v>
                </c:pt>
                <c:pt idx="2251">
                  <c:v>-10</c:v>
                </c:pt>
                <c:pt idx="2252">
                  <c:v>-10</c:v>
                </c:pt>
                <c:pt idx="2253">
                  <c:v>-10</c:v>
                </c:pt>
                <c:pt idx="2254">
                  <c:v>-10</c:v>
                </c:pt>
                <c:pt idx="2255">
                  <c:v>-10</c:v>
                </c:pt>
                <c:pt idx="2256">
                  <c:v>-10</c:v>
                </c:pt>
                <c:pt idx="2257">
                  <c:v>3.2527710000000001</c:v>
                </c:pt>
                <c:pt idx="2258">
                  <c:v>-10</c:v>
                </c:pt>
                <c:pt idx="2259">
                  <c:v>-10</c:v>
                </c:pt>
                <c:pt idx="2260">
                  <c:v>-10</c:v>
                </c:pt>
                <c:pt idx="2261">
                  <c:v>-10</c:v>
                </c:pt>
                <c:pt idx="2262">
                  <c:v>-10</c:v>
                </c:pt>
                <c:pt idx="2263">
                  <c:v>-10</c:v>
                </c:pt>
                <c:pt idx="2264">
                  <c:v>-10</c:v>
                </c:pt>
                <c:pt idx="2265">
                  <c:v>-10</c:v>
                </c:pt>
                <c:pt idx="2266">
                  <c:v>-10</c:v>
                </c:pt>
                <c:pt idx="2267">
                  <c:v>-10</c:v>
                </c:pt>
                <c:pt idx="2268">
                  <c:v>-10</c:v>
                </c:pt>
                <c:pt idx="2269">
                  <c:v>4.7901800000000003</c:v>
                </c:pt>
                <c:pt idx="2270">
                  <c:v>-10</c:v>
                </c:pt>
                <c:pt idx="2271">
                  <c:v>-10</c:v>
                </c:pt>
                <c:pt idx="2272">
                  <c:v>-10</c:v>
                </c:pt>
                <c:pt idx="2273">
                  <c:v>-10</c:v>
                </c:pt>
                <c:pt idx="2274">
                  <c:v>-10</c:v>
                </c:pt>
                <c:pt idx="2275">
                  <c:v>-10</c:v>
                </c:pt>
                <c:pt idx="2276">
                  <c:v>-10</c:v>
                </c:pt>
                <c:pt idx="2277">
                  <c:v>-10</c:v>
                </c:pt>
                <c:pt idx="2278">
                  <c:v>-10</c:v>
                </c:pt>
                <c:pt idx="2279">
                  <c:v>-10</c:v>
                </c:pt>
                <c:pt idx="2280">
                  <c:v>-10</c:v>
                </c:pt>
                <c:pt idx="2281">
                  <c:v>-10</c:v>
                </c:pt>
                <c:pt idx="2282">
                  <c:v>-10</c:v>
                </c:pt>
                <c:pt idx="2283">
                  <c:v>-10</c:v>
                </c:pt>
                <c:pt idx="2284">
                  <c:v>-10</c:v>
                </c:pt>
                <c:pt idx="2285">
                  <c:v>-10</c:v>
                </c:pt>
                <c:pt idx="2286">
                  <c:v>-10</c:v>
                </c:pt>
                <c:pt idx="2287">
                  <c:v>-10</c:v>
                </c:pt>
                <c:pt idx="2288">
                  <c:v>-10</c:v>
                </c:pt>
                <c:pt idx="2289">
                  <c:v>-10</c:v>
                </c:pt>
                <c:pt idx="2290">
                  <c:v>-10</c:v>
                </c:pt>
                <c:pt idx="2291">
                  <c:v>-10</c:v>
                </c:pt>
                <c:pt idx="2292">
                  <c:v>-10</c:v>
                </c:pt>
                <c:pt idx="2293">
                  <c:v>-10</c:v>
                </c:pt>
                <c:pt idx="2294">
                  <c:v>2.4706790000000001</c:v>
                </c:pt>
                <c:pt idx="2295">
                  <c:v>-10</c:v>
                </c:pt>
                <c:pt idx="2296">
                  <c:v>-10</c:v>
                </c:pt>
                <c:pt idx="2297">
                  <c:v>-10</c:v>
                </c:pt>
                <c:pt idx="2298">
                  <c:v>-10</c:v>
                </c:pt>
                <c:pt idx="2299">
                  <c:v>-10</c:v>
                </c:pt>
                <c:pt idx="2300">
                  <c:v>-10</c:v>
                </c:pt>
                <c:pt idx="2301">
                  <c:v>-10</c:v>
                </c:pt>
                <c:pt idx="2302">
                  <c:v>-10</c:v>
                </c:pt>
                <c:pt idx="2303">
                  <c:v>-10</c:v>
                </c:pt>
                <c:pt idx="2304">
                  <c:v>-10</c:v>
                </c:pt>
                <c:pt idx="2305">
                  <c:v>-10</c:v>
                </c:pt>
                <c:pt idx="2306">
                  <c:v>-10</c:v>
                </c:pt>
                <c:pt idx="2307">
                  <c:v>-10</c:v>
                </c:pt>
                <c:pt idx="2308">
                  <c:v>-10</c:v>
                </c:pt>
                <c:pt idx="2309">
                  <c:v>-10</c:v>
                </c:pt>
                <c:pt idx="2310">
                  <c:v>-10</c:v>
                </c:pt>
                <c:pt idx="2311">
                  <c:v>-10</c:v>
                </c:pt>
                <c:pt idx="2312">
                  <c:v>-10</c:v>
                </c:pt>
                <c:pt idx="2313">
                  <c:v>-10</c:v>
                </c:pt>
                <c:pt idx="2314">
                  <c:v>-10</c:v>
                </c:pt>
                <c:pt idx="2315">
                  <c:v>-10</c:v>
                </c:pt>
                <c:pt idx="2316">
                  <c:v>-10</c:v>
                </c:pt>
                <c:pt idx="2317">
                  <c:v>-10</c:v>
                </c:pt>
                <c:pt idx="2318">
                  <c:v>-10</c:v>
                </c:pt>
                <c:pt idx="2319">
                  <c:v>-10</c:v>
                </c:pt>
                <c:pt idx="2320">
                  <c:v>-10</c:v>
                </c:pt>
                <c:pt idx="2321">
                  <c:v>-10</c:v>
                </c:pt>
                <c:pt idx="2322">
                  <c:v>-10</c:v>
                </c:pt>
                <c:pt idx="2323">
                  <c:v>-10</c:v>
                </c:pt>
                <c:pt idx="2324">
                  <c:v>-10</c:v>
                </c:pt>
                <c:pt idx="2325">
                  <c:v>-10</c:v>
                </c:pt>
                <c:pt idx="2326">
                  <c:v>-10</c:v>
                </c:pt>
                <c:pt idx="2327">
                  <c:v>2.7779150000000001</c:v>
                </c:pt>
                <c:pt idx="2328">
                  <c:v>-10</c:v>
                </c:pt>
                <c:pt idx="2329">
                  <c:v>-10</c:v>
                </c:pt>
                <c:pt idx="2330">
                  <c:v>-10</c:v>
                </c:pt>
                <c:pt idx="2331">
                  <c:v>-10</c:v>
                </c:pt>
                <c:pt idx="2332">
                  <c:v>-10</c:v>
                </c:pt>
                <c:pt idx="2333">
                  <c:v>-10</c:v>
                </c:pt>
                <c:pt idx="2334">
                  <c:v>-10</c:v>
                </c:pt>
                <c:pt idx="2335">
                  <c:v>-10</c:v>
                </c:pt>
                <c:pt idx="2336">
                  <c:v>-10</c:v>
                </c:pt>
                <c:pt idx="2337">
                  <c:v>-10</c:v>
                </c:pt>
                <c:pt idx="2338">
                  <c:v>-10</c:v>
                </c:pt>
                <c:pt idx="2339">
                  <c:v>-10</c:v>
                </c:pt>
                <c:pt idx="2340">
                  <c:v>-10</c:v>
                </c:pt>
                <c:pt idx="2341">
                  <c:v>-10</c:v>
                </c:pt>
                <c:pt idx="2342">
                  <c:v>-10</c:v>
                </c:pt>
                <c:pt idx="2343">
                  <c:v>-10</c:v>
                </c:pt>
                <c:pt idx="2344">
                  <c:v>-10</c:v>
                </c:pt>
                <c:pt idx="2345">
                  <c:v>-10</c:v>
                </c:pt>
                <c:pt idx="2346">
                  <c:v>-10</c:v>
                </c:pt>
                <c:pt idx="2347">
                  <c:v>-10</c:v>
                </c:pt>
                <c:pt idx="2348">
                  <c:v>-10</c:v>
                </c:pt>
                <c:pt idx="2349">
                  <c:v>-10</c:v>
                </c:pt>
                <c:pt idx="2350">
                  <c:v>-10</c:v>
                </c:pt>
                <c:pt idx="2351">
                  <c:v>-10</c:v>
                </c:pt>
                <c:pt idx="2352">
                  <c:v>4.0815219999999997</c:v>
                </c:pt>
                <c:pt idx="2353">
                  <c:v>3.6985429999999999</c:v>
                </c:pt>
                <c:pt idx="2354">
                  <c:v>-10</c:v>
                </c:pt>
                <c:pt idx="2355">
                  <c:v>-10</c:v>
                </c:pt>
                <c:pt idx="2356">
                  <c:v>-10</c:v>
                </c:pt>
                <c:pt idx="2357">
                  <c:v>2.316929</c:v>
                </c:pt>
                <c:pt idx="2358">
                  <c:v>-10</c:v>
                </c:pt>
                <c:pt idx="2359">
                  <c:v>-10</c:v>
                </c:pt>
                <c:pt idx="2360">
                  <c:v>-10</c:v>
                </c:pt>
                <c:pt idx="2361">
                  <c:v>-10</c:v>
                </c:pt>
                <c:pt idx="2362">
                  <c:v>3.9424440000000001</c:v>
                </c:pt>
                <c:pt idx="2363">
                  <c:v>-10</c:v>
                </c:pt>
                <c:pt idx="2364">
                  <c:v>2.6103939999999999</c:v>
                </c:pt>
                <c:pt idx="2365">
                  <c:v>-10</c:v>
                </c:pt>
                <c:pt idx="2366">
                  <c:v>-10</c:v>
                </c:pt>
                <c:pt idx="2367">
                  <c:v>-10</c:v>
                </c:pt>
                <c:pt idx="2368">
                  <c:v>-10</c:v>
                </c:pt>
                <c:pt idx="2369">
                  <c:v>-10</c:v>
                </c:pt>
                <c:pt idx="2370">
                  <c:v>3.2355170000000002</c:v>
                </c:pt>
                <c:pt idx="2371">
                  <c:v>-10</c:v>
                </c:pt>
                <c:pt idx="2372">
                  <c:v>-10</c:v>
                </c:pt>
                <c:pt idx="2373">
                  <c:v>-10</c:v>
                </c:pt>
                <c:pt idx="2374">
                  <c:v>-10</c:v>
                </c:pt>
                <c:pt idx="2375">
                  <c:v>-10</c:v>
                </c:pt>
                <c:pt idx="2376">
                  <c:v>3.0499550000000002</c:v>
                </c:pt>
                <c:pt idx="2377">
                  <c:v>-10</c:v>
                </c:pt>
                <c:pt idx="2378">
                  <c:v>3.5426310000000001</c:v>
                </c:pt>
                <c:pt idx="2379">
                  <c:v>-10</c:v>
                </c:pt>
                <c:pt idx="2380">
                  <c:v>-10</c:v>
                </c:pt>
                <c:pt idx="2381">
                  <c:v>-10</c:v>
                </c:pt>
                <c:pt idx="2382">
                  <c:v>-10</c:v>
                </c:pt>
                <c:pt idx="2383">
                  <c:v>-10</c:v>
                </c:pt>
                <c:pt idx="2384">
                  <c:v>-10</c:v>
                </c:pt>
                <c:pt idx="2385">
                  <c:v>-10</c:v>
                </c:pt>
                <c:pt idx="2386">
                  <c:v>-10</c:v>
                </c:pt>
                <c:pt idx="2387">
                  <c:v>-10</c:v>
                </c:pt>
                <c:pt idx="2388">
                  <c:v>-10</c:v>
                </c:pt>
                <c:pt idx="2389">
                  <c:v>-10</c:v>
                </c:pt>
                <c:pt idx="2390">
                  <c:v>-10</c:v>
                </c:pt>
                <c:pt idx="2391">
                  <c:v>-10</c:v>
                </c:pt>
                <c:pt idx="2392">
                  <c:v>-10</c:v>
                </c:pt>
                <c:pt idx="2393">
                  <c:v>-10</c:v>
                </c:pt>
                <c:pt idx="2394">
                  <c:v>-10</c:v>
                </c:pt>
                <c:pt idx="2395">
                  <c:v>-10</c:v>
                </c:pt>
                <c:pt idx="2396">
                  <c:v>-10</c:v>
                </c:pt>
                <c:pt idx="2397">
                  <c:v>-10</c:v>
                </c:pt>
                <c:pt idx="2398">
                  <c:v>-10</c:v>
                </c:pt>
                <c:pt idx="2399">
                  <c:v>-10</c:v>
                </c:pt>
                <c:pt idx="2400">
                  <c:v>-10</c:v>
                </c:pt>
                <c:pt idx="2401">
                  <c:v>-10</c:v>
                </c:pt>
                <c:pt idx="2402">
                  <c:v>-10</c:v>
                </c:pt>
                <c:pt idx="2403">
                  <c:v>-10</c:v>
                </c:pt>
                <c:pt idx="2404">
                  <c:v>-10</c:v>
                </c:pt>
                <c:pt idx="2405">
                  <c:v>-10</c:v>
                </c:pt>
                <c:pt idx="2406">
                  <c:v>-10</c:v>
                </c:pt>
                <c:pt idx="2407">
                  <c:v>-10</c:v>
                </c:pt>
                <c:pt idx="2408">
                  <c:v>-10</c:v>
                </c:pt>
                <c:pt idx="2409">
                  <c:v>-10</c:v>
                </c:pt>
                <c:pt idx="2410">
                  <c:v>-10</c:v>
                </c:pt>
                <c:pt idx="2411">
                  <c:v>4.2171589999999997</c:v>
                </c:pt>
                <c:pt idx="2412">
                  <c:v>-10</c:v>
                </c:pt>
                <c:pt idx="2413">
                  <c:v>-10</c:v>
                </c:pt>
                <c:pt idx="2414">
                  <c:v>-10</c:v>
                </c:pt>
                <c:pt idx="2415">
                  <c:v>-10</c:v>
                </c:pt>
                <c:pt idx="2416">
                  <c:v>-10</c:v>
                </c:pt>
                <c:pt idx="2417">
                  <c:v>-10</c:v>
                </c:pt>
                <c:pt idx="2418">
                  <c:v>-10</c:v>
                </c:pt>
                <c:pt idx="2419">
                  <c:v>-10</c:v>
                </c:pt>
                <c:pt idx="2420">
                  <c:v>-10</c:v>
                </c:pt>
                <c:pt idx="2421">
                  <c:v>-10</c:v>
                </c:pt>
                <c:pt idx="2422">
                  <c:v>-10</c:v>
                </c:pt>
                <c:pt idx="2423">
                  <c:v>-10</c:v>
                </c:pt>
                <c:pt idx="2424">
                  <c:v>-10</c:v>
                </c:pt>
                <c:pt idx="2425">
                  <c:v>-10</c:v>
                </c:pt>
                <c:pt idx="2426">
                  <c:v>-10</c:v>
                </c:pt>
                <c:pt idx="2427">
                  <c:v>-10</c:v>
                </c:pt>
                <c:pt idx="2428">
                  <c:v>-10</c:v>
                </c:pt>
                <c:pt idx="2429">
                  <c:v>-10</c:v>
                </c:pt>
                <c:pt idx="2430">
                  <c:v>-10</c:v>
                </c:pt>
                <c:pt idx="2431">
                  <c:v>-10</c:v>
                </c:pt>
                <c:pt idx="2432">
                  <c:v>3.3270780000000002</c:v>
                </c:pt>
                <c:pt idx="2433">
                  <c:v>-10</c:v>
                </c:pt>
                <c:pt idx="2434">
                  <c:v>-10</c:v>
                </c:pt>
                <c:pt idx="2435">
                  <c:v>-10</c:v>
                </c:pt>
                <c:pt idx="2436">
                  <c:v>-10</c:v>
                </c:pt>
                <c:pt idx="2437">
                  <c:v>-10</c:v>
                </c:pt>
                <c:pt idx="2438">
                  <c:v>-10</c:v>
                </c:pt>
                <c:pt idx="2439">
                  <c:v>-10</c:v>
                </c:pt>
                <c:pt idx="2440">
                  <c:v>-10</c:v>
                </c:pt>
                <c:pt idx="2441">
                  <c:v>-10</c:v>
                </c:pt>
                <c:pt idx="2442">
                  <c:v>-10</c:v>
                </c:pt>
                <c:pt idx="2443">
                  <c:v>-10</c:v>
                </c:pt>
                <c:pt idx="2444">
                  <c:v>-10</c:v>
                </c:pt>
                <c:pt idx="2445">
                  <c:v>-10</c:v>
                </c:pt>
                <c:pt idx="2446">
                  <c:v>-10</c:v>
                </c:pt>
                <c:pt idx="2447">
                  <c:v>-10</c:v>
                </c:pt>
                <c:pt idx="2448">
                  <c:v>-10</c:v>
                </c:pt>
                <c:pt idx="2449">
                  <c:v>-10</c:v>
                </c:pt>
                <c:pt idx="2450">
                  <c:v>-10</c:v>
                </c:pt>
                <c:pt idx="2451">
                  <c:v>-10</c:v>
                </c:pt>
                <c:pt idx="2452">
                  <c:v>-10</c:v>
                </c:pt>
                <c:pt idx="2453">
                  <c:v>-10</c:v>
                </c:pt>
                <c:pt idx="2454">
                  <c:v>-10</c:v>
                </c:pt>
                <c:pt idx="2455">
                  <c:v>-10</c:v>
                </c:pt>
                <c:pt idx="2456">
                  <c:v>-10</c:v>
                </c:pt>
                <c:pt idx="2457">
                  <c:v>-10</c:v>
                </c:pt>
                <c:pt idx="2458">
                  <c:v>-10</c:v>
                </c:pt>
                <c:pt idx="2459">
                  <c:v>-10</c:v>
                </c:pt>
                <c:pt idx="2460">
                  <c:v>-10</c:v>
                </c:pt>
                <c:pt idx="2461">
                  <c:v>-10</c:v>
                </c:pt>
                <c:pt idx="2462">
                  <c:v>-10</c:v>
                </c:pt>
                <c:pt idx="2463">
                  <c:v>-10</c:v>
                </c:pt>
                <c:pt idx="2464">
                  <c:v>-10</c:v>
                </c:pt>
                <c:pt idx="2465">
                  <c:v>-10</c:v>
                </c:pt>
                <c:pt idx="2466">
                  <c:v>-10</c:v>
                </c:pt>
                <c:pt idx="2467">
                  <c:v>-10</c:v>
                </c:pt>
                <c:pt idx="2468">
                  <c:v>-10</c:v>
                </c:pt>
                <c:pt idx="2469">
                  <c:v>-10</c:v>
                </c:pt>
                <c:pt idx="2470">
                  <c:v>-10</c:v>
                </c:pt>
                <c:pt idx="2471">
                  <c:v>-10</c:v>
                </c:pt>
                <c:pt idx="2472">
                  <c:v>-10</c:v>
                </c:pt>
                <c:pt idx="2473">
                  <c:v>-10</c:v>
                </c:pt>
                <c:pt idx="2474">
                  <c:v>-10</c:v>
                </c:pt>
                <c:pt idx="2475">
                  <c:v>-10</c:v>
                </c:pt>
                <c:pt idx="2476">
                  <c:v>-10</c:v>
                </c:pt>
                <c:pt idx="2477">
                  <c:v>-10</c:v>
                </c:pt>
                <c:pt idx="2478">
                  <c:v>-10</c:v>
                </c:pt>
                <c:pt idx="2479">
                  <c:v>-10</c:v>
                </c:pt>
                <c:pt idx="2480">
                  <c:v>-10</c:v>
                </c:pt>
                <c:pt idx="2481">
                  <c:v>-10</c:v>
                </c:pt>
                <c:pt idx="2482">
                  <c:v>2.9242460000000001</c:v>
                </c:pt>
                <c:pt idx="2483">
                  <c:v>-10</c:v>
                </c:pt>
                <c:pt idx="2484">
                  <c:v>-10</c:v>
                </c:pt>
                <c:pt idx="2485">
                  <c:v>-10</c:v>
                </c:pt>
                <c:pt idx="2486">
                  <c:v>-10</c:v>
                </c:pt>
                <c:pt idx="2487">
                  <c:v>-10</c:v>
                </c:pt>
                <c:pt idx="2488">
                  <c:v>-10</c:v>
                </c:pt>
                <c:pt idx="2489">
                  <c:v>-10</c:v>
                </c:pt>
                <c:pt idx="2490">
                  <c:v>-10</c:v>
                </c:pt>
                <c:pt idx="2491">
                  <c:v>-10</c:v>
                </c:pt>
                <c:pt idx="2492">
                  <c:v>-10</c:v>
                </c:pt>
                <c:pt idx="2493">
                  <c:v>-10</c:v>
                </c:pt>
                <c:pt idx="2494">
                  <c:v>-10</c:v>
                </c:pt>
                <c:pt idx="2495">
                  <c:v>-10</c:v>
                </c:pt>
                <c:pt idx="2496">
                  <c:v>-10</c:v>
                </c:pt>
                <c:pt idx="2497">
                  <c:v>-10</c:v>
                </c:pt>
                <c:pt idx="2498">
                  <c:v>-10</c:v>
                </c:pt>
                <c:pt idx="2499">
                  <c:v>-10</c:v>
                </c:pt>
                <c:pt idx="2500">
                  <c:v>-10</c:v>
                </c:pt>
                <c:pt idx="2501">
                  <c:v>-10</c:v>
                </c:pt>
                <c:pt idx="2502">
                  <c:v>-10</c:v>
                </c:pt>
                <c:pt idx="2503">
                  <c:v>-10</c:v>
                </c:pt>
                <c:pt idx="2504">
                  <c:v>2.9288620000000001</c:v>
                </c:pt>
                <c:pt idx="2505">
                  <c:v>-10</c:v>
                </c:pt>
                <c:pt idx="2506">
                  <c:v>-10</c:v>
                </c:pt>
                <c:pt idx="2507">
                  <c:v>-10</c:v>
                </c:pt>
                <c:pt idx="2508">
                  <c:v>-10</c:v>
                </c:pt>
                <c:pt idx="2509">
                  <c:v>-10</c:v>
                </c:pt>
                <c:pt idx="2510">
                  <c:v>-10</c:v>
                </c:pt>
                <c:pt idx="2511">
                  <c:v>-10</c:v>
                </c:pt>
                <c:pt idx="2512">
                  <c:v>-10</c:v>
                </c:pt>
                <c:pt idx="2513">
                  <c:v>-10</c:v>
                </c:pt>
                <c:pt idx="2514">
                  <c:v>-10</c:v>
                </c:pt>
                <c:pt idx="2515">
                  <c:v>-10</c:v>
                </c:pt>
                <c:pt idx="2516">
                  <c:v>-10</c:v>
                </c:pt>
                <c:pt idx="2517">
                  <c:v>-10</c:v>
                </c:pt>
                <c:pt idx="2518">
                  <c:v>2.5450819999999998</c:v>
                </c:pt>
                <c:pt idx="2519">
                  <c:v>-10</c:v>
                </c:pt>
                <c:pt idx="2520">
                  <c:v>-10</c:v>
                </c:pt>
                <c:pt idx="2521">
                  <c:v>-10</c:v>
                </c:pt>
                <c:pt idx="2522">
                  <c:v>-10</c:v>
                </c:pt>
                <c:pt idx="2523">
                  <c:v>-10</c:v>
                </c:pt>
                <c:pt idx="2524">
                  <c:v>-10</c:v>
                </c:pt>
                <c:pt idx="2525">
                  <c:v>-10</c:v>
                </c:pt>
                <c:pt idx="2526">
                  <c:v>-10</c:v>
                </c:pt>
                <c:pt idx="2527">
                  <c:v>-10</c:v>
                </c:pt>
                <c:pt idx="2528">
                  <c:v>-10</c:v>
                </c:pt>
                <c:pt idx="2529">
                  <c:v>-10</c:v>
                </c:pt>
                <c:pt idx="2530">
                  <c:v>-10</c:v>
                </c:pt>
                <c:pt idx="2531">
                  <c:v>-10</c:v>
                </c:pt>
                <c:pt idx="2532">
                  <c:v>-10</c:v>
                </c:pt>
                <c:pt idx="2533">
                  <c:v>-10</c:v>
                </c:pt>
                <c:pt idx="2534">
                  <c:v>-10</c:v>
                </c:pt>
                <c:pt idx="2535">
                  <c:v>-10</c:v>
                </c:pt>
                <c:pt idx="2536">
                  <c:v>-10</c:v>
                </c:pt>
                <c:pt idx="2537">
                  <c:v>-10</c:v>
                </c:pt>
                <c:pt idx="2538">
                  <c:v>-10</c:v>
                </c:pt>
                <c:pt idx="2539">
                  <c:v>-10</c:v>
                </c:pt>
                <c:pt idx="2540">
                  <c:v>-10</c:v>
                </c:pt>
                <c:pt idx="2541">
                  <c:v>-10</c:v>
                </c:pt>
                <c:pt idx="2542">
                  <c:v>-10</c:v>
                </c:pt>
                <c:pt idx="2543">
                  <c:v>-10</c:v>
                </c:pt>
                <c:pt idx="2544">
                  <c:v>-10</c:v>
                </c:pt>
                <c:pt idx="2545">
                  <c:v>-10</c:v>
                </c:pt>
                <c:pt idx="2546">
                  <c:v>3.1357149999999998</c:v>
                </c:pt>
                <c:pt idx="2547">
                  <c:v>-10</c:v>
                </c:pt>
                <c:pt idx="2548">
                  <c:v>3.2704900000000001</c:v>
                </c:pt>
                <c:pt idx="2549">
                  <c:v>-10</c:v>
                </c:pt>
                <c:pt idx="2550">
                  <c:v>-10</c:v>
                </c:pt>
                <c:pt idx="2551">
                  <c:v>-10</c:v>
                </c:pt>
                <c:pt idx="2552">
                  <c:v>-10</c:v>
                </c:pt>
                <c:pt idx="2553">
                  <c:v>-10</c:v>
                </c:pt>
                <c:pt idx="2554">
                  <c:v>-10</c:v>
                </c:pt>
                <c:pt idx="2555">
                  <c:v>-10</c:v>
                </c:pt>
                <c:pt idx="2556">
                  <c:v>-10</c:v>
                </c:pt>
                <c:pt idx="2557">
                  <c:v>-10</c:v>
                </c:pt>
                <c:pt idx="2558">
                  <c:v>-10</c:v>
                </c:pt>
                <c:pt idx="2559">
                  <c:v>-10</c:v>
                </c:pt>
                <c:pt idx="2560">
                  <c:v>6.8577170000000001</c:v>
                </c:pt>
                <c:pt idx="2561">
                  <c:v>-10</c:v>
                </c:pt>
                <c:pt idx="2562">
                  <c:v>-10</c:v>
                </c:pt>
                <c:pt idx="2563">
                  <c:v>-10</c:v>
                </c:pt>
                <c:pt idx="2564">
                  <c:v>-10</c:v>
                </c:pt>
                <c:pt idx="2565">
                  <c:v>-10</c:v>
                </c:pt>
                <c:pt idx="2566">
                  <c:v>-10</c:v>
                </c:pt>
                <c:pt idx="2567">
                  <c:v>-10</c:v>
                </c:pt>
                <c:pt idx="2568">
                  <c:v>-10</c:v>
                </c:pt>
                <c:pt idx="2569">
                  <c:v>-10</c:v>
                </c:pt>
                <c:pt idx="2570">
                  <c:v>-10</c:v>
                </c:pt>
                <c:pt idx="2571">
                  <c:v>-10</c:v>
                </c:pt>
                <c:pt idx="2572">
                  <c:v>-10</c:v>
                </c:pt>
                <c:pt idx="2573">
                  <c:v>3.221133</c:v>
                </c:pt>
                <c:pt idx="2574">
                  <c:v>-10</c:v>
                </c:pt>
                <c:pt idx="2575">
                  <c:v>-10</c:v>
                </c:pt>
                <c:pt idx="2576">
                  <c:v>-10</c:v>
                </c:pt>
                <c:pt idx="2577">
                  <c:v>-10</c:v>
                </c:pt>
                <c:pt idx="2578">
                  <c:v>2.4396149999999999</c:v>
                </c:pt>
                <c:pt idx="2579">
                  <c:v>-10</c:v>
                </c:pt>
                <c:pt idx="2580">
                  <c:v>-10</c:v>
                </c:pt>
                <c:pt idx="2581">
                  <c:v>-10</c:v>
                </c:pt>
                <c:pt idx="2582">
                  <c:v>-10</c:v>
                </c:pt>
                <c:pt idx="2583">
                  <c:v>-10</c:v>
                </c:pt>
                <c:pt idx="2584">
                  <c:v>-10</c:v>
                </c:pt>
                <c:pt idx="2585">
                  <c:v>-10</c:v>
                </c:pt>
                <c:pt idx="2586">
                  <c:v>2.573458</c:v>
                </c:pt>
                <c:pt idx="2587">
                  <c:v>-10</c:v>
                </c:pt>
                <c:pt idx="2588">
                  <c:v>-10</c:v>
                </c:pt>
                <c:pt idx="2589">
                  <c:v>-10</c:v>
                </c:pt>
                <c:pt idx="2590">
                  <c:v>2.5291380000000001</c:v>
                </c:pt>
                <c:pt idx="2591">
                  <c:v>-10</c:v>
                </c:pt>
                <c:pt idx="2592">
                  <c:v>-10</c:v>
                </c:pt>
                <c:pt idx="2593">
                  <c:v>-10</c:v>
                </c:pt>
                <c:pt idx="2594">
                  <c:v>2.5486409999999999</c:v>
                </c:pt>
                <c:pt idx="2595">
                  <c:v>-10</c:v>
                </c:pt>
                <c:pt idx="2596">
                  <c:v>-10</c:v>
                </c:pt>
                <c:pt idx="2597">
                  <c:v>-10</c:v>
                </c:pt>
                <c:pt idx="2598">
                  <c:v>-10</c:v>
                </c:pt>
                <c:pt idx="2599">
                  <c:v>-10</c:v>
                </c:pt>
                <c:pt idx="2600">
                  <c:v>-10</c:v>
                </c:pt>
                <c:pt idx="2601">
                  <c:v>-10</c:v>
                </c:pt>
                <c:pt idx="2602">
                  <c:v>-10</c:v>
                </c:pt>
                <c:pt idx="2603">
                  <c:v>-10</c:v>
                </c:pt>
                <c:pt idx="2604">
                  <c:v>-10</c:v>
                </c:pt>
                <c:pt idx="2605">
                  <c:v>-10</c:v>
                </c:pt>
                <c:pt idx="2606">
                  <c:v>-10</c:v>
                </c:pt>
                <c:pt idx="2607">
                  <c:v>-10</c:v>
                </c:pt>
                <c:pt idx="2608">
                  <c:v>-10</c:v>
                </c:pt>
                <c:pt idx="2609">
                  <c:v>-10</c:v>
                </c:pt>
                <c:pt idx="2610">
                  <c:v>-10</c:v>
                </c:pt>
                <c:pt idx="2611">
                  <c:v>-10</c:v>
                </c:pt>
                <c:pt idx="2612">
                  <c:v>-10</c:v>
                </c:pt>
                <c:pt idx="2613">
                  <c:v>-10</c:v>
                </c:pt>
                <c:pt idx="2614">
                  <c:v>-10</c:v>
                </c:pt>
                <c:pt idx="2615">
                  <c:v>-10</c:v>
                </c:pt>
                <c:pt idx="2616">
                  <c:v>-10</c:v>
                </c:pt>
                <c:pt idx="2617">
                  <c:v>-10</c:v>
                </c:pt>
                <c:pt idx="2618">
                  <c:v>-10</c:v>
                </c:pt>
                <c:pt idx="2619">
                  <c:v>-10</c:v>
                </c:pt>
                <c:pt idx="2620">
                  <c:v>-10</c:v>
                </c:pt>
                <c:pt idx="2621">
                  <c:v>-10</c:v>
                </c:pt>
                <c:pt idx="2622">
                  <c:v>2.867041</c:v>
                </c:pt>
                <c:pt idx="2623">
                  <c:v>-10</c:v>
                </c:pt>
                <c:pt idx="2624">
                  <c:v>-10</c:v>
                </c:pt>
                <c:pt idx="2625">
                  <c:v>-10</c:v>
                </c:pt>
                <c:pt idx="2626">
                  <c:v>-10</c:v>
                </c:pt>
                <c:pt idx="2627">
                  <c:v>-10</c:v>
                </c:pt>
                <c:pt idx="2628">
                  <c:v>-10</c:v>
                </c:pt>
                <c:pt idx="2629">
                  <c:v>-10</c:v>
                </c:pt>
                <c:pt idx="2630">
                  <c:v>-10</c:v>
                </c:pt>
                <c:pt idx="2631">
                  <c:v>-10</c:v>
                </c:pt>
                <c:pt idx="2632">
                  <c:v>-10</c:v>
                </c:pt>
                <c:pt idx="2633">
                  <c:v>-10</c:v>
                </c:pt>
                <c:pt idx="2634">
                  <c:v>-10</c:v>
                </c:pt>
                <c:pt idx="2635">
                  <c:v>-10</c:v>
                </c:pt>
                <c:pt idx="2636">
                  <c:v>3.085979</c:v>
                </c:pt>
                <c:pt idx="2637">
                  <c:v>-10</c:v>
                </c:pt>
                <c:pt idx="2638">
                  <c:v>-10</c:v>
                </c:pt>
                <c:pt idx="2639">
                  <c:v>-10</c:v>
                </c:pt>
                <c:pt idx="2640">
                  <c:v>-10</c:v>
                </c:pt>
                <c:pt idx="2641">
                  <c:v>-10</c:v>
                </c:pt>
                <c:pt idx="2642">
                  <c:v>-10</c:v>
                </c:pt>
                <c:pt idx="2643">
                  <c:v>-10</c:v>
                </c:pt>
                <c:pt idx="2644">
                  <c:v>-10</c:v>
                </c:pt>
                <c:pt idx="2645">
                  <c:v>-10</c:v>
                </c:pt>
                <c:pt idx="2646">
                  <c:v>-10</c:v>
                </c:pt>
                <c:pt idx="2647">
                  <c:v>-10</c:v>
                </c:pt>
                <c:pt idx="2648">
                  <c:v>-10</c:v>
                </c:pt>
                <c:pt idx="2649">
                  <c:v>-10</c:v>
                </c:pt>
                <c:pt idx="2650">
                  <c:v>-10</c:v>
                </c:pt>
                <c:pt idx="2651">
                  <c:v>-10</c:v>
                </c:pt>
                <c:pt idx="2652">
                  <c:v>-10</c:v>
                </c:pt>
                <c:pt idx="2653">
                  <c:v>-10</c:v>
                </c:pt>
                <c:pt idx="2654">
                  <c:v>-10</c:v>
                </c:pt>
                <c:pt idx="2655">
                  <c:v>-10</c:v>
                </c:pt>
                <c:pt idx="2656">
                  <c:v>-10</c:v>
                </c:pt>
                <c:pt idx="2657">
                  <c:v>-10</c:v>
                </c:pt>
                <c:pt idx="2658">
                  <c:v>-10</c:v>
                </c:pt>
                <c:pt idx="2659">
                  <c:v>-10</c:v>
                </c:pt>
                <c:pt idx="2660">
                  <c:v>-10</c:v>
                </c:pt>
                <c:pt idx="2661">
                  <c:v>-10</c:v>
                </c:pt>
                <c:pt idx="2662">
                  <c:v>-10</c:v>
                </c:pt>
                <c:pt idx="2663">
                  <c:v>-10</c:v>
                </c:pt>
                <c:pt idx="2664">
                  <c:v>-10</c:v>
                </c:pt>
                <c:pt idx="2665">
                  <c:v>-10</c:v>
                </c:pt>
                <c:pt idx="2666">
                  <c:v>-10</c:v>
                </c:pt>
                <c:pt idx="2667">
                  <c:v>-10</c:v>
                </c:pt>
                <c:pt idx="2668">
                  <c:v>-10</c:v>
                </c:pt>
                <c:pt idx="2669">
                  <c:v>-10</c:v>
                </c:pt>
                <c:pt idx="2670">
                  <c:v>-10</c:v>
                </c:pt>
                <c:pt idx="2671">
                  <c:v>-10</c:v>
                </c:pt>
                <c:pt idx="2672">
                  <c:v>-10</c:v>
                </c:pt>
                <c:pt idx="2673">
                  <c:v>-10</c:v>
                </c:pt>
                <c:pt idx="2674">
                  <c:v>-10</c:v>
                </c:pt>
                <c:pt idx="2675">
                  <c:v>-10</c:v>
                </c:pt>
                <c:pt idx="2676">
                  <c:v>-10</c:v>
                </c:pt>
                <c:pt idx="2677">
                  <c:v>-10</c:v>
                </c:pt>
                <c:pt idx="2678">
                  <c:v>-10</c:v>
                </c:pt>
                <c:pt idx="2679">
                  <c:v>-10</c:v>
                </c:pt>
                <c:pt idx="2680">
                  <c:v>-10</c:v>
                </c:pt>
                <c:pt idx="2681">
                  <c:v>3.0883750000000001</c:v>
                </c:pt>
                <c:pt idx="2682">
                  <c:v>-10</c:v>
                </c:pt>
                <c:pt idx="2683">
                  <c:v>-10</c:v>
                </c:pt>
                <c:pt idx="2684">
                  <c:v>-10</c:v>
                </c:pt>
                <c:pt idx="2685">
                  <c:v>-10</c:v>
                </c:pt>
                <c:pt idx="2686">
                  <c:v>2.340325</c:v>
                </c:pt>
                <c:pt idx="2687">
                  <c:v>-10</c:v>
                </c:pt>
                <c:pt idx="2688">
                  <c:v>-10</c:v>
                </c:pt>
                <c:pt idx="2689">
                  <c:v>-10</c:v>
                </c:pt>
                <c:pt idx="2690">
                  <c:v>-10</c:v>
                </c:pt>
                <c:pt idx="2691">
                  <c:v>-10</c:v>
                </c:pt>
                <c:pt idx="2692">
                  <c:v>-10</c:v>
                </c:pt>
                <c:pt idx="2693">
                  <c:v>-10</c:v>
                </c:pt>
                <c:pt idx="2694">
                  <c:v>-10</c:v>
                </c:pt>
                <c:pt idx="2695">
                  <c:v>-10</c:v>
                </c:pt>
                <c:pt idx="2696">
                  <c:v>-10</c:v>
                </c:pt>
                <c:pt idx="2697">
                  <c:v>-10</c:v>
                </c:pt>
                <c:pt idx="2698">
                  <c:v>-10</c:v>
                </c:pt>
                <c:pt idx="2699">
                  <c:v>-10</c:v>
                </c:pt>
                <c:pt idx="2700">
                  <c:v>-10</c:v>
                </c:pt>
                <c:pt idx="2701">
                  <c:v>-10</c:v>
                </c:pt>
                <c:pt idx="2702">
                  <c:v>-10</c:v>
                </c:pt>
                <c:pt idx="2703">
                  <c:v>-10</c:v>
                </c:pt>
                <c:pt idx="2704">
                  <c:v>-10</c:v>
                </c:pt>
                <c:pt idx="2705">
                  <c:v>-10</c:v>
                </c:pt>
                <c:pt idx="2706">
                  <c:v>-10</c:v>
                </c:pt>
                <c:pt idx="2707">
                  <c:v>-10</c:v>
                </c:pt>
                <c:pt idx="2708">
                  <c:v>-10</c:v>
                </c:pt>
                <c:pt idx="2709">
                  <c:v>-10</c:v>
                </c:pt>
                <c:pt idx="2710">
                  <c:v>-10</c:v>
                </c:pt>
                <c:pt idx="2711">
                  <c:v>-10</c:v>
                </c:pt>
                <c:pt idx="2712">
                  <c:v>-10</c:v>
                </c:pt>
                <c:pt idx="2713">
                  <c:v>-10</c:v>
                </c:pt>
                <c:pt idx="2714">
                  <c:v>-10</c:v>
                </c:pt>
                <c:pt idx="2715">
                  <c:v>-10</c:v>
                </c:pt>
                <c:pt idx="2716">
                  <c:v>-10</c:v>
                </c:pt>
                <c:pt idx="2717">
                  <c:v>-10</c:v>
                </c:pt>
                <c:pt idx="2718">
                  <c:v>-10</c:v>
                </c:pt>
                <c:pt idx="2719">
                  <c:v>-10</c:v>
                </c:pt>
                <c:pt idx="2720">
                  <c:v>-10</c:v>
                </c:pt>
                <c:pt idx="2721">
                  <c:v>-10</c:v>
                </c:pt>
                <c:pt idx="2722">
                  <c:v>-10</c:v>
                </c:pt>
                <c:pt idx="2723">
                  <c:v>-10</c:v>
                </c:pt>
                <c:pt idx="2724">
                  <c:v>-10</c:v>
                </c:pt>
                <c:pt idx="2725">
                  <c:v>-10</c:v>
                </c:pt>
                <c:pt idx="2726">
                  <c:v>-10</c:v>
                </c:pt>
                <c:pt idx="2727">
                  <c:v>-10</c:v>
                </c:pt>
                <c:pt idx="2728">
                  <c:v>-10</c:v>
                </c:pt>
                <c:pt idx="2729">
                  <c:v>-10</c:v>
                </c:pt>
                <c:pt idx="2730">
                  <c:v>6.2260450000000001</c:v>
                </c:pt>
                <c:pt idx="2731">
                  <c:v>-10</c:v>
                </c:pt>
                <c:pt idx="2732">
                  <c:v>-10</c:v>
                </c:pt>
                <c:pt idx="2733">
                  <c:v>-10</c:v>
                </c:pt>
                <c:pt idx="2734">
                  <c:v>-10</c:v>
                </c:pt>
                <c:pt idx="2735">
                  <c:v>6.105925</c:v>
                </c:pt>
                <c:pt idx="2736">
                  <c:v>-10</c:v>
                </c:pt>
                <c:pt idx="2737">
                  <c:v>2.5355289999999999</c:v>
                </c:pt>
                <c:pt idx="2738">
                  <c:v>-10</c:v>
                </c:pt>
                <c:pt idx="2739">
                  <c:v>-10</c:v>
                </c:pt>
                <c:pt idx="2740">
                  <c:v>-10</c:v>
                </c:pt>
                <c:pt idx="2741">
                  <c:v>-10</c:v>
                </c:pt>
                <c:pt idx="2742">
                  <c:v>-10</c:v>
                </c:pt>
                <c:pt idx="2743">
                  <c:v>-10</c:v>
                </c:pt>
                <c:pt idx="2744">
                  <c:v>2.986618</c:v>
                </c:pt>
                <c:pt idx="2745">
                  <c:v>-10</c:v>
                </c:pt>
                <c:pt idx="2746">
                  <c:v>3.1720269999999999</c:v>
                </c:pt>
                <c:pt idx="2747">
                  <c:v>-10</c:v>
                </c:pt>
                <c:pt idx="2748">
                  <c:v>3.9422670000000002</c:v>
                </c:pt>
                <c:pt idx="2749">
                  <c:v>-10</c:v>
                </c:pt>
                <c:pt idx="2750">
                  <c:v>-10</c:v>
                </c:pt>
                <c:pt idx="2751">
                  <c:v>4.7053520000000004</c:v>
                </c:pt>
                <c:pt idx="2752">
                  <c:v>-10</c:v>
                </c:pt>
                <c:pt idx="2753">
                  <c:v>-10</c:v>
                </c:pt>
                <c:pt idx="2754">
                  <c:v>-10</c:v>
                </c:pt>
                <c:pt idx="2755">
                  <c:v>-10</c:v>
                </c:pt>
                <c:pt idx="2756">
                  <c:v>-10</c:v>
                </c:pt>
                <c:pt idx="2757">
                  <c:v>-10</c:v>
                </c:pt>
                <c:pt idx="2758">
                  <c:v>-10</c:v>
                </c:pt>
                <c:pt idx="2759">
                  <c:v>-10</c:v>
                </c:pt>
                <c:pt idx="2760">
                  <c:v>-10</c:v>
                </c:pt>
                <c:pt idx="2761">
                  <c:v>-10</c:v>
                </c:pt>
                <c:pt idx="2762">
                  <c:v>-10</c:v>
                </c:pt>
                <c:pt idx="2763">
                  <c:v>-10</c:v>
                </c:pt>
                <c:pt idx="2764">
                  <c:v>5.5966469999999999</c:v>
                </c:pt>
                <c:pt idx="2765">
                  <c:v>-10</c:v>
                </c:pt>
                <c:pt idx="2766">
                  <c:v>-10</c:v>
                </c:pt>
                <c:pt idx="2767">
                  <c:v>2.480451</c:v>
                </c:pt>
                <c:pt idx="2768">
                  <c:v>-10</c:v>
                </c:pt>
                <c:pt idx="2769">
                  <c:v>-10</c:v>
                </c:pt>
                <c:pt idx="2770">
                  <c:v>-10</c:v>
                </c:pt>
                <c:pt idx="2771">
                  <c:v>-10</c:v>
                </c:pt>
                <c:pt idx="2772">
                  <c:v>-10</c:v>
                </c:pt>
                <c:pt idx="2773">
                  <c:v>-10</c:v>
                </c:pt>
                <c:pt idx="2774">
                  <c:v>-10</c:v>
                </c:pt>
                <c:pt idx="2775">
                  <c:v>-10</c:v>
                </c:pt>
                <c:pt idx="2776">
                  <c:v>-10</c:v>
                </c:pt>
                <c:pt idx="2777">
                  <c:v>-10</c:v>
                </c:pt>
                <c:pt idx="2778">
                  <c:v>-10</c:v>
                </c:pt>
                <c:pt idx="2779">
                  <c:v>-10</c:v>
                </c:pt>
                <c:pt idx="2780">
                  <c:v>-10</c:v>
                </c:pt>
                <c:pt idx="2781">
                  <c:v>-10</c:v>
                </c:pt>
                <c:pt idx="2782">
                  <c:v>-10</c:v>
                </c:pt>
                <c:pt idx="2783">
                  <c:v>-10</c:v>
                </c:pt>
                <c:pt idx="2784">
                  <c:v>-10</c:v>
                </c:pt>
                <c:pt idx="2785">
                  <c:v>-10</c:v>
                </c:pt>
                <c:pt idx="2786">
                  <c:v>-10</c:v>
                </c:pt>
                <c:pt idx="2787">
                  <c:v>-10</c:v>
                </c:pt>
                <c:pt idx="2788">
                  <c:v>-10</c:v>
                </c:pt>
                <c:pt idx="2789">
                  <c:v>-10</c:v>
                </c:pt>
                <c:pt idx="2790">
                  <c:v>-10</c:v>
                </c:pt>
                <c:pt idx="2791">
                  <c:v>-10</c:v>
                </c:pt>
                <c:pt idx="2792">
                  <c:v>-10</c:v>
                </c:pt>
                <c:pt idx="2793">
                  <c:v>-10</c:v>
                </c:pt>
                <c:pt idx="2794">
                  <c:v>-10</c:v>
                </c:pt>
                <c:pt idx="2795">
                  <c:v>-10</c:v>
                </c:pt>
                <c:pt idx="2796">
                  <c:v>-10</c:v>
                </c:pt>
                <c:pt idx="2797">
                  <c:v>-10</c:v>
                </c:pt>
                <c:pt idx="2798">
                  <c:v>-10</c:v>
                </c:pt>
                <c:pt idx="2799">
                  <c:v>-10</c:v>
                </c:pt>
                <c:pt idx="2800">
                  <c:v>-10</c:v>
                </c:pt>
                <c:pt idx="2801">
                  <c:v>-10</c:v>
                </c:pt>
                <c:pt idx="2802">
                  <c:v>-10</c:v>
                </c:pt>
                <c:pt idx="2803">
                  <c:v>-10</c:v>
                </c:pt>
                <c:pt idx="2804">
                  <c:v>-10</c:v>
                </c:pt>
                <c:pt idx="2805">
                  <c:v>-10</c:v>
                </c:pt>
                <c:pt idx="2806">
                  <c:v>-10</c:v>
                </c:pt>
                <c:pt idx="2807">
                  <c:v>-10</c:v>
                </c:pt>
                <c:pt idx="2808">
                  <c:v>-10</c:v>
                </c:pt>
                <c:pt idx="2809">
                  <c:v>-10</c:v>
                </c:pt>
                <c:pt idx="2810">
                  <c:v>-10</c:v>
                </c:pt>
                <c:pt idx="2811">
                  <c:v>-10</c:v>
                </c:pt>
                <c:pt idx="2812">
                  <c:v>-10</c:v>
                </c:pt>
                <c:pt idx="2813">
                  <c:v>-10</c:v>
                </c:pt>
                <c:pt idx="2814">
                  <c:v>-10</c:v>
                </c:pt>
                <c:pt idx="2815">
                  <c:v>-10</c:v>
                </c:pt>
                <c:pt idx="2816">
                  <c:v>-10</c:v>
                </c:pt>
                <c:pt idx="2817">
                  <c:v>-10</c:v>
                </c:pt>
                <c:pt idx="2818">
                  <c:v>-10</c:v>
                </c:pt>
                <c:pt idx="2819">
                  <c:v>-10</c:v>
                </c:pt>
                <c:pt idx="2820">
                  <c:v>-10</c:v>
                </c:pt>
                <c:pt idx="2821">
                  <c:v>-10</c:v>
                </c:pt>
                <c:pt idx="2822">
                  <c:v>-10</c:v>
                </c:pt>
                <c:pt idx="2823">
                  <c:v>-10</c:v>
                </c:pt>
                <c:pt idx="2824">
                  <c:v>-10</c:v>
                </c:pt>
                <c:pt idx="2825">
                  <c:v>-10</c:v>
                </c:pt>
                <c:pt idx="2826">
                  <c:v>-10</c:v>
                </c:pt>
                <c:pt idx="2827">
                  <c:v>-10</c:v>
                </c:pt>
                <c:pt idx="2828">
                  <c:v>-10</c:v>
                </c:pt>
                <c:pt idx="2829">
                  <c:v>-10</c:v>
                </c:pt>
                <c:pt idx="2830">
                  <c:v>-10</c:v>
                </c:pt>
                <c:pt idx="2831">
                  <c:v>-10</c:v>
                </c:pt>
                <c:pt idx="2832">
                  <c:v>-10</c:v>
                </c:pt>
                <c:pt idx="2833">
                  <c:v>-10</c:v>
                </c:pt>
                <c:pt idx="2834">
                  <c:v>-10</c:v>
                </c:pt>
                <c:pt idx="2835">
                  <c:v>-10</c:v>
                </c:pt>
                <c:pt idx="2836">
                  <c:v>-10</c:v>
                </c:pt>
                <c:pt idx="2837">
                  <c:v>-10</c:v>
                </c:pt>
                <c:pt idx="2838">
                  <c:v>-10</c:v>
                </c:pt>
                <c:pt idx="2839">
                  <c:v>-10</c:v>
                </c:pt>
                <c:pt idx="2840">
                  <c:v>-10</c:v>
                </c:pt>
                <c:pt idx="2841">
                  <c:v>-10</c:v>
                </c:pt>
                <c:pt idx="2842">
                  <c:v>-10</c:v>
                </c:pt>
                <c:pt idx="2843">
                  <c:v>-10</c:v>
                </c:pt>
                <c:pt idx="2844">
                  <c:v>-10</c:v>
                </c:pt>
                <c:pt idx="2845">
                  <c:v>-10</c:v>
                </c:pt>
                <c:pt idx="2846">
                  <c:v>-10</c:v>
                </c:pt>
                <c:pt idx="2847">
                  <c:v>-10</c:v>
                </c:pt>
                <c:pt idx="2848">
                  <c:v>-10</c:v>
                </c:pt>
                <c:pt idx="2849">
                  <c:v>-10</c:v>
                </c:pt>
                <c:pt idx="2850">
                  <c:v>-10</c:v>
                </c:pt>
                <c:pt idx="2851">
                  <c:v>-10</c:v>
                </c:pt>
                <c:pt idx="2852">
                  <c:v>-10</c:v>
                </c:pt>
                <c:pt idx="2853">
                  <c:v>-10</c:v>
                </c:pt>
                <c:pt idx="2854">
                  <c:v>-10</c:v>
                </c:pt>
                <c:pt idx="2855">
                  <c:v>-10</c:v>
                </c:pt>
                <c:pt idx="2856">
                  <c:v>-10</c:v>
                </c:pt>
                <c:pt idx="2857">
                  <c:v>-10</c:v>
                </c:pt>
                <c:pt idx="2858">
                  <c:v>-10</c:v>
                </c:pt>
                <c:pt idx="2859">
                  <c:v>-10</c:v>
                </c:pt>
                <c:pt idx="2860">
                  <c:v>-10</c:v>
                </c:pt>
                <c:pt idx="2861">
                  <c:v>-10</c:v>
                </c:pt>
                <c:pt idx="2862">
                  <c:v>-10</c:v>
                </c:pt>
                <c:pt idx="2863">
                  <c:v>-10</c:v>
                </c:pt>
                <c:pt idx="2864">
                  <c:v>-10</c:v>
                </c:pt>
                <c:pt idx="2865">
                  <c:v>-10</c:v>
                </c:pt>
                <c:pt idx="2866">
                  <c:v>-10</c:v>
                </c:pt>
                <c:pt idx="2867">
                  <c:v>-10</c:v>
                </c:pt>
                <c:pt idx="2868">
                  <c:v>-10</c:v>
                </c:pt>
                <c:pt idx="2869">
                  <c:v>-10</c:v>
                </c:pt>
                <c:pt idx="2870">
                  <c:v>-10</c:v>
                </c:pt>
                <c:pt idx="2871">
                  <c:v>-10</c:v>
                </c:pt>
                <c:pt idx="2872">
                  <c:v>-10</c:v>
                </c:pt>
                <c:pt idx="2873">
                  <c:v>-10</c:v>
                </c:pt>
                <c:pt idx="2874">
                  <c:v>-10</c:v>
                </c:pt>
                <c:pt idx="2875">
                  <c:v>-10</c:v>
                </c:pt>
                <c:pt idx="2876">
                  <c:v>-10</c:v>
                </c:pt>
                <c:pt idx="2877">
                  <c:v>-10</c:v>
                </c:pt>
                <c:pt idx="2878">
                  <c:v>-10</c:v>
                </c:pt>
                <c:pt idx="2879">
                  <c:v>-10</c:v>
                </c:pt>
                <c:pt idx="2880">
                  <c:v>-10</c:v>
                </c:pt>
                <c:pt idx="2881">
                  <c:v>-10</c:v>
                </c:pt>
                <c:pt idx="2882">
                  <c:v>-10</c:v>
                </c:pt>
                <c:pt idx="2883">
                  <c:v>-10</c:v>
                </c:pt>
                <c:pt idx="2884">
                  <c:v>-10</c:v>
                </c:pt>
                <c:pt idx="2885">
                  <c:v>-10</c:v>
                </c:pt>
                <c:pt idx="2886">
                  <c:v>-10</c:v>
                </c:pt>
                <c:pt idx="2887">
                  <c:v>-10</c:v>
                </c:pt>
                <c:pt idx="2888">
                  <c:v>-10</c:v>
                </c:pt>
                <c:pt idx="2889">
                  <c:v>-10</c:v>
                </c:pt>
                <c:pt idx="2890">
                  <c:v>-10</c:v>
                </c:pt>
                <c:pt idx="2891">
                  <c:v>-10</c:v>
                </c:pt>
                <c:pt idx="2892">
                  <c:v>-10</c:v>
                </c:pt>
                <c:pt idx="2893">
                  <c:v>-10</c:v>
                </c:pt>
                <c:pt idx="2894">
                  <c:v>-10</c:v>
                </c:pt>
                <c:pt idx="2895">
                  <c:v>-10</c:v>
                </c:pt>
                <c:pt idx="2896">
                  <c:v>-10</c:v>
                </c:pt>
                <c:pt idx="2897">
                  <c:v>-10</c:v>
                </c:pt>
                <c:pt idx="2898">
                  <c:v>-10</c:v>
                </c:pt>
                <c:pt idx="2899">
                  <c:v>-10</c:v>
                </c:pt>
                <c:pt idx="2900">
                  <c:v>-10</c:v>
                </c:pt>
                <c:pt idx="2901">
                  <c:v>-10</c:v>
                </c:pt>
                <c:pt idx="2902">
                  <c:v>-10</c:v>
                </c:pt>
                <c:pt idx="2903">
                  <c:v>-10</c:v>
                </c:pt>
                <c:pt idx="2904">
                  <c:v>-10</c:v>
                </c:pt>
                <c:pt idx="2905">
                  <c:v>-10</c:v>
                </c:pt>
                <c:pt idx="2906">
                  <c:v>-10</c:v>
                </c:pt>
                <c:pt idx="2907">
                  <c:v>-10</c:v>
                </c:pt>
                <c:pt idx="2908">
                  <c:v>-10</c:v>
                </c:pt>
                <c:pt idx="2909">
                  <c:v>-10</c:v>
                </c:pt>
                <c:pt idx="2910">
                  <c:v>-10</c:v>
                </c:pt>
                <c:pt idx="2911">
                  <c:v>-10</c:v>
                </c:pt>
                <c:pt idx="2912">
                  <c:v>-10</c:v>
                </c:pt>
                <c:pt idx="2913">
                  <c:v>-10</c:v>
                </c:pt>
                <c:pt idx="2914">
                  <c:v>-10</c:v>
                </c:pt>
                <c:pt idx="2915">
                  <c:v>-10</c:v>
                </c:pt>
                <c:pt idx="2916">
                  <c:v>-10</c:v>
                </c:pt>
                <c:pt idx="2917">
                  <c:v>-10</c:v>
                </c:pt>
                <c:pt idx="2918">
                  <c:v>-10</c:v>
                </c:pt>
                <c:pt idx="2919">
                  <c:v>-10</c:v>
                </c:pt>
                <c:pt idx="2920">
                  <c:v>-10</c:v>
                </c:pt>
                <c:pt idx="2921">
                  <c:v>-10</c:v>
                </c:pt>
                <c:pt idx="2922">
                  <c:v>-10</c:v>
                </c:pt>
                <c:pt idx="2923">
                  <c:v>-10</c:v>
                </c:pt>
                <c:pt idx="2924">
                  <c:v>-10</c:v>
                </c:pt>
                <c:pt idx="2925">
                  <c:v>-10</c:v>
                </c:pt>
                <c:pt idx="2926">
                  <c:v>-10</c:v>
                </c:pt>
                <c:pt idx="2927">
                  <c:v>-10</c:v>
                </c:pt>
                <c:pt idx="2928">
                  <c:v>-10</c:v>
                </c:pt>
                <c:pt idx="2929">
                  <c:v>-10</c:v>
                </c:pt>
                <c:pt idx="2930">
                  <c:v>-10</c:v>
                </c:pt>
                <c:pt idx="2931">
                  <c:v>-10</c:v>
                </c:pt>
                <c:pt idx="2932">
                  <c:v>-10</c:v>
                </c:pt>
                <c:pt idx="2933">
                  <c:v>-10</c:v>
                </c:pt>
                <c:pt idx="2934">
                  <c:v>-10</c:v>
                </c:pt>
                <c:pt idx="2935">
                  <c:v>-10</c:v>
                </c:pt>
                <c:pt idx="2936">
                  <c:v>3.5639780000000001</c:v>
                </c:pt>
                <c:pt idx="2937">
                  <c:v>-10</c:v>
                </c:pt>
                <c:pt idx="2938">
                  <c:v>-10</c:v>
                </c:pt>
                <c:pt idx="2939">
                  <c:v>-10</c:v>
                </c:pt>
                <c:pt idx="2940">
                  <c:v>3.287188</c:v>
                </c:pt>
                <c:pt idx="2941">
                  <c:v>-10</c:v>
                </c:pt>
                <c:pt idx="2942">
                  <c:v>-10</c:v>
                </c:pt>
                <c:pt idx="2943">
                  <c:v>-10</c:v>
                </c:pt>
                <c:pt idx="2944">
                  <c:v>-10</c:v>
                </c:pt>
                <c:pt idx="2945">
                  <c:v>-10</c:v>
                </c:pt>
                <c:pt idx="2946">
                  <c:v>-10</c:v>
                </c:pt>
                <c:pt idx="2947">
                  <c:v>-10</c:v>
                </c:pt>
                <c:pt idx="2948">
                  <c:v>-10</c:v>
                </c:pt>
                <c:pt idx="2949">
                  <c:v>-10</c:v>
                </c:pt>
                <c:pt idx="2950">
                  <c:v>-10</c:v>
                </c:pt>
                <c:pt idx="2951">
                  <c:v>-10</c:v>
                </c:pt>
                <c:pt idx="2952">
                  <c:v>-10</c:v>
                </c:pt>
                <c:pt idx="2953">
                  <c:v>-10</c:v>
                </c:pt>
                <c:pt idx="2954">
                  <c:v>-10</c:v>
                </c:pt>
                <c:pt idx="2955">
                  <c:v>-10</c:v>
                </c:pt>
                <c:pt idx="2956">
                  <c:v>-10</c:v>
                </c:pt>
                <c:pt idx="2957">
                  <c:v>-10</c:v>
                </c:pt>
                <c:pt idx="2958">
                  <c:v>-10</c:v>
                </c:pt>
                <c:pt idx="2959">
                  <c:v>-10</c:v>
                </c:pt>
                <c:pt idx="2960">
                  <c:v>-10</c:v>
                </c:pt>
                <c:pt idx="2961">
                  <c:v>-10</c:v>
                </c:pt>
                <c:pt idx="2962">
                  <c:v>-10</c:v>
                </c:pt>
                <c:pt idx="2963">
                  <c:v>-10</c:v>
                </c:pt>
                <c:pt idx="2964">
                  <c:v>-10</c:v>
                </c:pt>
                <c:pt idx="2965">
                  <c:v>-10</c:v>
                </c:pt>
                <c:pt idx="2966">
                  <c:v>-10</c:v>
                </c:pt>
                <c:pt idx="2967">
                  <c:v>-10</c:v>
                </c:pt>
                <c:pt idx="2968">
                  <c:v>-10</c:v>
                </c:pt>
                <c:pt idx="2969">
                  <c:v>-10</c:v>
                </c:pt>
                <c:pt idx="2970">
                  <c:v>-10</c:v>
                </c:pt>
                <c:pt idx="2971">
                  <c:v>-10</c:v>
                </c:pt>
                <c:pt idx="2972">
                  <c:v>-10</c:v>
                </c:pt>
                <c:pt idx="2973">
                  <c:v>-10</c:v>
                </c:pt>
                <c:pt idx="2974">
                  <c:v>-10</c:v>
                </c:pt>
                <c:pt idx="2975">
                  <c:v>-10</c:v>
                </c:pt>
                <c:pt idx="2976">
                  <c:v>-10</c:v>
                </c:pt>
                <c:pt idx="2977">
                  <c:v>-10</c:v>
                </c:pt>
                <c:pt idx="2978">
                  <c:v>-10</c:v>
                </c:pt>
                <c:pt idx="2979">
                  <c:v>-10</c:v>
                </c:pt>
                <c:pt idx="2980">
                  <c:v>-10</c:v>
                </c:pt>
                <c:pt idx="2981">
                  <c:v>-10</c:v>
                </c:pt>
                <c:pt idx="2982">
                  <c:v>-10</c:v>
                </c:pt>
                <c:pt idx="2983">
                  <c:v>-10</c:v>
                </c:pt>
                <c:pt idx="2984">
                  <c:v>-10</c:v>
                </c:pt>
                <c:pt idx="2985">
                  <c:v>-10</c:v>
                </c:pt>
                <c:pt idx="2986">
                  <c:v>-10</c:v>
                </c:pt>
                <c:pt idx="2987">
                  <c:v>-10</c:v>
                </c:pt>
                <c:pt idx="2988">
                  <c:v>-10</c:v>
                </c:pt>
                <c:pt idx="2989">
                  <c:v>-10</c:v>
                </c:pt>
                <c:pt idx="2990">
                  <c:v>-10</c:v>
                </c:pt>
                <c:pt idx="2991">
                  <c:v>-10</c:v>
                </c:pt>
                <c:pt idx="2992">
                  <c:v>-10</c:v>
                </c:pt>
                <c:pt idx="2993">
                  <c:v>-10</c:v>
                </c:pt>
                <c:pt idx="2994">
                  <c:v>-10</c:v>
                </c:pt>
                <c:pt idx="2995">
                  <c:v>-10</c:v>
                </c:pt>
                <c:pt idx="2996">
                  <c:v>-10</c:v>
                </c:pt>
                <c:pt idx="2997">
                  <c:v>-10</c:v>
                </c:pt>
                <c:pt idx="2998">
                  <c:v>-10</c:v>
                </c:pt>
                <c:pt idx="2999">
                  <c:v>-10</c:v>
                </c:pt>
                <c:pt idx="3000">
                  <c:v>-10</c:v>
                </c:pt>
                <c:pt idx="3001">
                  <c:v>-10</c:v>
                </c:pt>
                <c:pt idx="3002">
                  <c:v>-10</c:v>
                </c:pt>
                <c:pt idx="3003">
                  <c:v>-10</c:v>
                </c:pt>
                <c:pt idx="3004">
                  <c:v>-10</c:v>
                </c:pt>
                <c:pt idx="3005">
                  <c:v>-10</c:v>
                </c:pt>
                <c:pt idx="3006">
                  <c:v>-10</c:v>
                </c:pt>
                <c:pt idx="3007">
                  <c:v>-10</c:v>
                </c:pt>
                <c:pt idx="3008">
                  <c:v>-10</c:v>
                </c:pt>
                <c:pt idx="3009">
                  <c:v>-10</c:v>
                </c:pt>
                <c:pt idx="3010">
                  <c:v>-10</c:v>
                </c:pt>
                <c:pt idx="3011">
                  <c:v>-10</c:v>
                </c:pt>
                <c:pt idx="3012">
                  <c:v>-10</c:v>
                </c:pt>
                <c:pt idx="3013">
                  <c:v>-10</c:v>
                </c:pt>
                <c:pt idx="3014">
                  <c:v>-10</c:v>
                </c:pt>
                <c:pt idx="3015">
                  <c:v>-10</c:v>
                </c:pt>
                <c:pt idx="3016">
                  <c:v>-10</c:v>
                </c:pt>
                <c:pt idx="3017">
                  <c:v>-10</c:v>
                </c:pt>
                <c:pt idx="3018">
                  <c:v>-10</c:v>
                </c:pt>
                <c:pt idx="3019">
                  <c:v>-10</c:v>
                </c:pt>
                <c:pt idx="3020">
                  <c:v>-10</c:v>
                </c:pt>
                <c:pt idx="3021">
                  <c:v>-10</c:v>
                </c:pt>
                <c:pt idx="3022">
                  <c:v>-10</c:v>
                </c:pt>
                <c:pt idx="3023">
                  <c:v>-10</c:v>
                </c:pt>
                <c:pt idx="3024">
                  <c:v>-10</c:v>
                </c:pt>
                <c:pt idx="3025">
                  <c:v>-10</c:v>
                </c:pt>
                <c:pt idx="3026">
                  <c:v>-10</c:v>
                </c:pt>
                <c:pt idx="3027">
                  <c:v>-10</c:v>
                </c:pt>
                <c:pt idx="3028">
                  <c:v>-10</c:v>
                </c:pt>
                <c:pt idx="3029">
                  <c:v>-10</c:v>
                </c:pt>
                <c:pt idx="3030">
                  <c:v>-10</c:v>
                </c:pt>
                <c:pt idx="3031">
                  <c:v>-10</c:v>
                </c:pt>
                <c:pt idx="3032">
                  <c:v>-10</c:v>
                </c:pt>
                <c:pt idx="3033">
                  <c:v>-10</c:v>
                </c:pt>
                <c:pt idx="3034">
                  <c:v>-10</c:v>
                </c:pt>
                <c:pt idx="3035">
                  <c:v>-10</c:v>
                </c:pt>
                <c:pt idx="3036">
                  <c:v>-10</c:v>
                </c:pt>
                <c:pt idx="3037">
                  <c:v>-10</c:v>
                </c:pt>
                <c:pt idx="3038">
                  <c:v>-10</c:v>
                </c:pt>
                <c:pt idx="3039">
                  <c:v>-10</c:v>
                </c:pt>
                <c:pt idx="3040">
                  <c:v>-10</c:v>
                </c:pt>
                <c:pt idx="3041">
                  <c:v>-10</c:v>
                </c:pt>
                <c:pt idx="3042">
                  <c:v>-10</c:v>
                </c:pt>
                <c:pt idx="3043">
                  <c:v>-10</c:v>
                </c:pt>
                <c:pt idx="3044">
                  <c:v>2.720205</c:v>
                </c:pt>
                <c:pt idx="3045">
                  <c:v>-10</c:v>
                </c:pt>
                <c:pt idx="3046">
                  <c:v>-10</c:v>
                </c:pt>
                <c:pt idx="3047">
                  <c:v>3.1560899999999998</c:v>
                </c:pt>
                <c:pt idx="3048">
                  <c:v>-10</c:v>
                </c:pt>
                <c:pt idx="3049">
                  <c:v>-10</c:v>
                </c:pt>
                <c:pt idx="3050">
                  <c:v>3.2807940000000002</c:v>
                </c:pt>
                <c:pt idx="3051">
                  <c:v>-10</c:v>
                </c:pt>
                <c:pt idx="3052">
                  <c:v>-10</c:v>
                </c:pt>
                <c:pt idx="3053">
                  <c:v>-10</c:v>
                </c:pt>
                <c:pt idx="3054">
                  <c:v>2.4726370000000002</c:v>
                </c:pt>
                <c:pt idx="3055">
                  <c:v>-10</c:v>
                </c:pt>
                <c:pt idx="3056">
                  <c:v>-10</c:v>
                </c:pt>
                <c:pt idx="3057">
                  <c:v>-10</c:v>
                </c:pt>
                <c:pt idx="3058">
                  <c:v>8.9460350000000002</c:v>
                </c:pt>
                <c:pt idx="3059">
                  <c:v>-10</c:v>
                </c:pt>
                <c:pt idx="3060">
                  <c:v>4.1833299999999998</c:v>
                </c:pt>
                <c:pt idx="3061">
                  <c:v>-10</c:v>
                </c:pt>
                <c:pt idx="3062">
                  <c:v>-10</c:v>
                </c:pt>
                <c:pt idx="3063">
                  <c:v>-10</c:v>
                </c:pt>
                <c:pt idx="3064">
                  <c:v>-10</c:v>
                </c:pt>
                <c:pt idx="3065">
                  <c:v>-10</c:v>
                </c:pt>
                <c:pt idx="3066">
                  <c:v>-10</c:v>
                </c:pt>
                <c:pt idx="3067">
                  <c:v>-10</c:v>
                </c:pt>
                <c:pt idx="3068">
                  <c:v>-10</c:v>
                </c:pt>
                <c:pt idx="3069">
                  <c:v>-10</c:v>
                </c:pt>
                <c:pt idx="3070">
                  <c:v>-10</c:v>
                </c:pt>
                <c:pt idx="3071">
                  <c:v>-10</c:v>
                </c:pt>
                <c:pt idx="3072">
                  <c:v>-10</c:v>
                </c:pt>
                <c:pt idx="3073">
                  <c:v>-10</c:v>
                </c:pt>
                <c:pt idx="3074">
                  <c:v>-10</c:v>
                </c:pt>
                <c:pt idx="3075">
                  <c:v>-10</c:v>
                </c:pt>
                <c:pt idx="3076">
                  <c:v>-10</c:v>
                </c:pt>
                <c:pt idx="3077">
                  <c:v>-10</c:v>
                </c:pt>
                <c:pt idx="3078">
                  <c:v>-10</c:v>
                </c:pt>
                <c:pt idx="3079">
                  <c:v>-10</c:v>
                </c:pt>
                <c:pt idx="3080">
                  <c:v>-10</c:v>
                </c:pt>
                <c:pt idx="3081">
                  <c:v>-10</c:v>
                </c:pt>
                <c:pt idx="3082">
                  <c:v>2.4149820000000002</c:v>
                </c:pt>
                <c:pt idx="3083">
                  <c:v>-10</c:v>
                </c:pt>
                <c:pt idx="3084">
                  <c:v>-10</c:v>
                </c:pt>
                <c:pt idx="3085">
                  <c:v>-10</c:v>
                </c:pt>
                <c:pt idx="3086">
                  <c:v>-10</c:v>
                </c:pt>
                <c:pt idx="3087">
                  <c:v>-10</c:v>
                </c:pt>
                <c:pt idx="3088">
                  <c:v>-10</c:v>
                </c:pt>
                <c:pt idx="3089">
                  <c:v>-10</c:v>
                </c:pt>
                <c:pt idx="3090">
                  <c:v>-10</c:v>
                </c:pt>
                <c:pt idx="3091">
                  <c:v>-10</c:v>
                </c:pt>
                <c:pt idx="3092">
                  <c:v>-10</c:v>
                </c:pt>
                <c:pt idx="3093">
                  <c:v>-10</c:v>
                </c:pt>
                <c:pt idx="3094">
                  <c:v>-10</c:v>
                </c:pt>
                <c:pt idx="3095">
                  <c:v>-10</c:v>
                </c:pt>
                <c:pt idx="3096">
                  <c:v>-10</c:v>
                </c:pt>
                <c:pt idx="3097">
                  <c:v>-10</c:v>
                </c:pt>
                <c:pt idx="3098">
                  <c:v>-10</c:v>
                </c:pt>
                <c:pt idx="3099">
                  <c:v>-10</c:v>
                </c:pt>
                <c:pt idx="3100">
                  <c:v>-10</c:v>
                </c:pt>
                <c:pt idx="3101">
                  <c:v>-10</c:v>
                </c:pt>
                <c:pt idx="3102">
                  <c:v>-10</c:v>
                </c:pt>
                <c:pt idx="3103">
                  <c:v>-10</c:v>
                </c:pt>
                <c:pt idx="3104">
                  <c:v>-10</c:v>
                </c:pt>
                <c:pt idx="3105">
                  <c:v>-10</c:v>
                </c:pt>
                <c:pt idx="3106">
                  <c:v>-10</c:v>
                </c:pt>
                <c:pt idx="3107">
                  <c:v>-10</c:v>
                </c:pt>
                <c:pt idx="3108">
                  <c:v>-10</c:v>
                </c:pt>
                <c:pt idx="3109">
                  <c:v>-10</c:v>
                </c:pt>
                <c:pt idx="3110">
                  <c:v>-10</c:v>
                </c:pt>
                <c:pt idx="3111">
                  <c:v>-10</c:v>
                </c:pt>
                <c:pt idx="3112">
                  <c:v>-10</c:v>
                </c:pt>
                <c:pt idx="3113">
                  <c:v>-10</c:v>
                </c:pt>
                <c:pt idx="3114">
                  <c:v>-10</c:v>
                </c:pt>
                <c:pt idx="3115">
                  <c:v>-10</c:v>
                </c:pt>
                <c:pt idx="3116">
                  <c:v>-10</c:v>
                </c:pt>
                <c:pt idx="3117">
                  <c:v>-10</c:v>
                </c:pt>
                <c:pt idx="3118">
                  <c:v>-10</c:v>
                </c:pt>
                <c:pt idx="3119">
                  <c:v>-10</c:v>
                </c:pt>
                <c:pt idx="3120">
                  <c:v>3.0863649999999998</c:v>
                </c:pt>
                <c:pt idx="3121">
                  <c:v>-10</c:v>
                </c:pt>
                <c:pt idx="3122">
                  <c:v>3.0250409999999999</c:v>
                </c:pt>
                <c:pt idx="3123">
                  <c:v>-10</c:v>
                </c:pt>
                <c:pt idx="3124">
                  <c:v>-10</c:v>
                </c:pt>
                <c:pt idx="3125">
                  <c:v>-10</c:v>
                </c:pt>
                <c:pt idx="3126">
                  <c:v>-10</c:v>
                </c:pt>
                <c:pt idx="3127">
                  <c:v>2.9175819999999999</c:v>
                </c:pt>
                <c:pt idx="3128">
                  <c:v>-10</c:v>
                </c:pt>
                <c:pt idx="3129">
                  <c:v>-10</c:v>
                </c:pt>
                <c:pt idx="3130">
                  <c:v>-10</c:v>
                </c:pt>
                <c:pt idx="3131">
                  <c:v>-10</c:v>
                </c:pt>
                <c:pt idx="3132">
                  <c:v>3.0551360000000001</c:v>
                </c:pt>
                <c:pt idx="3133">
                  <c:v>-10</c:v>
                </c:pt>
                <c:pt idx="3134">
                  <c:v>-10</c:v>
                </c:pt>
                <c:pt idx="3135">
                  <c:v>-10</c:v>
                </c:pt>
                <c:pt idx="3136">
                  <c:v>-10</c:v>
                </c:pt>
                <c:pt idx="3137">
                  <c:v>-10</c:v>
                </c:pt>
                <c:pt idx="3138">
                  <c:v>-10</c:v>
                </c:pt>
                <c:pt idx="3139">
                  <c:v>-10</c:v>
                </c:pt>
                <c:pt idx="3140">
                  <c:v>-10</c:v>
                </c:pt>
                <c:pt idx="3141">
                  <c:v>-10</c:v>
                </c:pt>
                <c:pt idx="3142">
                  <c:v>2.3597229999999998</c:v>
                </c:pt>
                <c:pt idx="3143">
                  <c:v>-10</c:v>
                </c:pt>
                <c:pt idx="3144">
                  <c:v>-10</c:v>
                </c:pt>
                <c:pt idx="3145">
                  <c:v>2.3869799999999999</c:v>
                </c:pt>
                <c:pt idx="3146">
                  <c:v>-10</c:v>
                </c:pt>
                <c:pt idx="3147">
                  <c:v>-10</c:v>
                </c:pt>
                <c:pt idx="3148">
                  <c:v>-10</c:v>
                </c:pt>
                <c:pt idx="3149">
                  <c:v>-10</c:v>
                </c:pt>
                <c:pt idx="3150">
                  <c:v>-10</c:v>
                </c:pt>
                <c:pt idx="3151">
                  <c:v>-10</c:v>
                </c:pt>
                <c:pt idx="3152">
                  <c:v>-10</c:v>
                </c:pt>
                <c:pt idx="3153">
                  <c:v>-10</c:v>
                </c:pt>
                <c:pt idx="3154">
                  <c:v>-10</c:v>
                </c:pt>
                <c:pt idx="3155">
                  <c:v>-10</c:v>
                </c:pt>
                <c:pt idx="3156">
                  <c:v>-10</c:v>
                </c:pt>
                <c:pt idx="3157">
                  <c:v>3.410669</c:v>
                </c:pt>
                <c:pt idx="3158">
                  <c:v>-10</c:v>
                </c:pt>
                <c:pt idx="3159">
                  <c:v>2.736224</c:v>
                </c:pt>
                <c:pt idx="3160">
                  <c:v>-10</c:v>
                </c:pt>
                <c:pt idx="3161">
                  <c:v>-10</c:v>
                </c:pt>
                <c:pt idx="3162">
                  <c:v>-10</c:v>
                </c:pt>
                <c:pt idx="3163">
                  <c:v>-10</c:v>
                </c:pt>
                <c:pt idx="3164">
                  <c:v>-10</c:v>
                </c:pt>
                <c:pt idx="3165">
                  <c:v>-10</c:v>
                </c:pt>
                <c:pt idx="3166">
                  <c:v>2.36131</c:v>
                </c:pt>
                <c:pt idx="3167">
                  <c:v>3.8665159999999998</c:v>
                </c:pt>
                <c:pt idx="3168">
                  <c:v>-10</c:v>
                </c:pt>
                <c:pt idx="3169">
                  <c:v>-10</c:v>
                </c:pt>
                <c:pt idx="3170">
                  <c:v>7.1544290000000004</c:v>
                </c:pt>
                <c:pt idx="3171">
                  <c:v>-10</c:v>
                </c:pt>
                <c:pt idx="3172">
                  <c:v>-10</c:v>
                </c:pt>
                <c:pt idx="3173">
                  <c:v>3.651408</c:v>
                </c:pt>
                <c:pt idx="3174">
                  <c:v>2.2981720000000001</c:v>
                </c:pt>
                <c:pt idx="3175">
                  <c:v>2.4121389999999998</c:v>
                </c:pt>
                <c:pt idx="3176">
                  <c:v>-10</c:v>
                </c:pt>
                <c:pt idx="3177">
                  <c:v>-10</c:v>
                </c:pt>
                <c:pt idx="3178">
                  <c:v>-10</c:v>
                </c:pt>
                <c:pt idx="3179">
                  <c:v>2.5798109999999999</c:v>
                </c:pt>
                <c:pt idx="3180">
                  <c:v>-10</c:v>
                </c:pt>
                <c:pt idx="3181">
                  <c:v>3.9757400000000001</c:v>
                </c:pt>
                <c:pt idx="3182">
                  <c:v>-10</c:v>
                </c:pt>
                <c:pt idx="3183">
                  <c:v>-10</c:v>
                </c:pt>
                <c:pt idx="3184">
                  <c:v>-10</c:v>
                </c:pt>
                <c:pt idx="3185">
                  <c:v>-10</c:v>
                </c:pt>
                <c:pt idx="3186">
                  <c:v>-10</c:v>
                </c:pt>
                <c:pt idx="3187">
                  <c:v>-10</c:v>
                </c:pt>
                <c:pt idx="3188">
                  <c:v>-10</c:v>
                </c:pt>
                <c:pt idx="3189">
                  <c:v>-10</c:v>
                </c:pt>
                <c:pt idx="3190">
                  <c:v>-10</c:v>
                </c:pt>
                <c:pt idx="3191">
                  <c:v>-10</c:v>
                </c:pt>
                <c:pt idx="3192">
                  <c:v>-10</c:v>
                </c:pt>
                <c:pt idx="3193">
                  <c:v>-10</c:v>
                </c:pt>
                <c:pt idx="3194">
                  <c:v>-10</c:v>
                </c:pt>
                <c:pt idx="3195">
                  <c:v>-10</c:v>
                </c:pt>
                <c:pt idx="3196">
                  <c:v>-10</c:v>
                </c:pt>
                <c:pt idx="3197">
                  <c:v>-10</c:v>
                </c:pt>
                <c:pt idx="3198">
                  <c:v>-10</c:v>
                </c:pt>
                <c:pt idx="3199">
                  <c:v>2.831035</c:v>
                </c:pt>
                <c:pt idx="3200">
                  <c:v>-10</c:v>
                </c:pt>
                <c:pt idx="3201">
                  <c:v>-10</c:v>
                </c:pt>
                <c:pt idx="3202">
                  <c:v>2.6643560000000002</c:v>
                </c:pt>
                <c:pt idx="3203">
                  <c:v>-10</c:v>
                </c:pt>
                <c:pt idx="3204">
                  <c:v>-10</c:v>
                </c:pt>
                <c:pt idx="3205">
                  <c:v>-10</c:v>
                </c:pt>
                <c:pt idx="3206">
                  <c:v>2.3206950000000002</c:v>
                </c:pt>
                <c:pt idx="3207">
                  <c:v>-10</c:v>
                </c:pt>
                <c:pt idx="3208">
                  <c:v>3.1037499999999998</c:v>
                </c:pt>
                <c:pt idx="3209">
                  <c:v>-10</c:v>
                </c:pt>
                <c:pt idx="3210">
                  <c:v>8.7546020000000002</c:v>
                </c:pt>
                <c:pt idx="3211">
                  <c:v>5.1727689999999997</c:v>
                </c:pt>
                <c:pt idx="3212">
                  <c:v>4.7828869999999997</c:v>
                </c:pt>
                <c:pt idx="3213">
                  <c:v>-10</c:v>
                </c:pt>
                <c:pt idx="3214">
                  <c:v>-10</c:v>
                </c:pt>
                <c:pt idx="3215">
                  <c:v>-10</c:v>
                </c:pt>
                <c:pt idx="3216">
                  <c:v>2.5318870000000002</c:v>
                </c:pt>
                <c:pt idx="3217">
                  <c:v>-10</c:v>
                </c:pt>
                <c:pt idx="3218">
                  <c:v>-10</c:v>
                </c:pt>
                <c:pt idx="3219">
                  <c:v>-10</c:v>
                </c:pt>
                <c:pt idx="3220">
                  <c:v>-10</c:v>
                </c:pt>
                <c:pt idx="3221">
                  <c:v>5.6253909999999996</c:v>
                </c:pt>
                <c:pt idx="3222">
                  <c:v>-10</c:v>
                </c:pt>
                <c:pt idx="3223">
                  <c:v>-10</c:v>
                </c:pt>
                <c:pt idx="3224">
                  <c:v>-10</c:v>
                </c:pt>
                <c:pt idx="3225">
                  <c:v>-10</c:v>
                </c:pt>
                <c:pt idx="3226">
                  <c:v>-10</c:v>
                </c:pt>
                <c:pt idx="3227">
                  <c:v>-10</c:v>
                </c:pt>
                <c:pt idx="3228">
                  <c:v>-10</c:v>
                </c:pt>
                <c:pt idx="3229">
                  <c:v>-10</c:v>
                </c:pt>
                <c:pt idx="3230">
                  <c:v>-10</c:v>
                </c:pt>
                <c:pt idx="3231">
                  <c:v>-10</c:v>
                </c:pt>
                <c:pt idx="3232">
                  <c:v>-10</c:v>
                </c:pt>
                <c:pt idx="3233">
                  <c:v>-10</c:v>
                </c:pt>
                <c:pt idx="3234">
                  <c:v>2.6256539999999999</c:v>
                </c:pt>
                <c:pt idx="3235">
                  <c:v>-10</c:v>
                </c:pt>
                <c:pt idx="3236">
                  <c:v>-10</c:v>
                </c:pt>
                <c:pt idx="3237">
                  <c:v>-10</c:v>
                </c:pt>
                <c:pt idx="3238">
                  <c:v>-10</c:v>
                </c:pt>
                <c:pt idx="3239">
                  <c:v>-10</c:v>
                </c:pt>
                <c:pt idx="3240">
                  <c:v>-10</c:v>
                </c:pt>
                <c:pt idx="3241">
                  <c:v>-10</c:v>
                </c:pt>
                <c:pt idx="3242">
                  <c:v>-10</c:v>
                </c:pt>
                <c:pt idx="3243">
                  <c:v>-10</c:v>
                </c:pt>
                <c:pt idx="3244">
                  <c:v>-10</c:v>
                </c:pt>
                <c:pt idx="3245">
                  <c:v>-10</c:v>
                </c:pt>
                <c:pt idx="3246">
                  <c:v>-10</c:v>
                </c:pt>
                <c:pt idx="3247">
                  <c:v>-10</c:v>
                </c:pt>
                <c:pt idx="3248">
                  <c:v>-10</c:v>
                </c:pt>
                <c:pt idx="3249">
                  <c:v>-10</c:v>
                </c:pt>
                <c:pt idx="3250">
                  <c:v>-10</c:v>
                </c:pt>
                <c:pt idx="3251">
                  <c:v>-10</c:v>
                </c:pt>
                <c:pt idx="3252">
                  <c:v>-10</c:v>
                </c:pt>
                <c:pt idx="3253">
                  <c:v>-10</c:v>
                </c:pt>
                <c:pt idx="3254">
                  <c:v>-10</c:v>
                </c:pt>
                <c:pt idx="3255">
                  <c:v>-10</c:v>
                </c:pt>
                <c:pt idx="3256">
                  <c:v>-10</c:v>
                </c:pt>
                <c:pt idx="3257">
                  <c:v>-10</c:v>
                </c:pt>
                <c:pt idx="3258">
                  <c:v>-10</c:v>
                </c:pt>
                <c:pt idx="3259">
                  <c:v>-10</c:v>
                </c:pt>
                <c:pt idx="3260">
                  <c:v>-10</c:v>
                </c:pt>
                <c:pt idx="3261">
                  <c:v>-10</c:v>
                </c:pt>
                <c:pt idx="3262">
                  <c:v>-10</c:v>
                </c:pt>
                <c:pt idx="3263">
                  <c:v>-10</c:v>
                </c:pt>
                <c:pt idx="3264">
                  <c:v>-10</c:v>
                </c:pt>
                <c:pt idx="3265">
                  <c:v>-10</c:v>
                </c:pt>
                <c:pt idx="3266">
                  <c:v>-10</c:v>
                </c:pt>
                <c:pt idx="3267">
                  <c:v>-10</c:v>
                </c:pt>
                <c:pt idx="3268">
                  <c:v>-10</c:v>
                </c:pt>
                <c:pt idx="3269">
                  <c:v>6.5164879999999998</c:v>
                </c:pt>
                <c:pt idx="3270">
                  <c:v>-10</c:v>
                </c:pt>
                <c:pt idx="3271">
                  <c:v>4.2756550000000004</c:v>
                </c:pt>
                <c:pt idx="3272">
                  <c:v>-10</c:v>
                </c:pt>
                <c:pt idx="3273">
                  <c:v>-10</c:v>
                </c:pt>
                <c:pt idx="3274">
                  <c:v>-10</c:v>
                </c:pt>
                <c:pt idx="3275">
                  <c:v>-10</c:v>
                </c:pt>
                <c:pt idx="3276">
                  <c:v>-10</c:v>
                </c:pt>
                <c:pt idx="3277">
                  <c:v>-10</c:v>
                </c:pt>
                <c:pt idx="3278">
                  <c:v>-10</c:v>
                </c:pt>
                <c:pt idx="3279">
                  <c:v>-10</c:v>
                </c:pt>
                <c:pt idx="3280">
                  <c:v>-10</c:v>
                </c:pt>
                <c:pt idx="3281">
                  <c:v>-10</c:v>
                </c:pt>
                <c:pt idx="3282">
                  <c:v>-10</c:v>
                </c:pt>
                <c:pt idx="3283">
                  <c:v>4.0731299999999999</c:v>
                </c:pt>
                <c:pt idx="3284">
                  <c:v>-10</c:v>
                </c:pt>
                <c:pt idx="3285">
                  <c:v>-10</c:v>
                </c:pt>
                <c:pt idx="3286">
                  <c:v>-10</c:v>
                </c:pt>
                <c:pt idx="3287">
                  <c:v>-10</c:v>
                </c:pt>
                <c:pt idx="3288">
                  <c:v>-10</c:v>
                </c:pt>
                <c:pt idx="3289">
                  <c:v>-10</c:v>
                </c:pt>
                <c:pt idx="3290">
                  <c:v>-10</c:v>
                </c:pt>
                <c:pt idx="3291">
                  <c:v>2.3233990000000002</c:v>
                </c:pt>
                <c:pt idx="3292">
                  <c:v>-10</c:v>
                </c:pt>
                <c:pt idx="3293">
                  <c:v>-10</c:v>
                </c:pt>
                <c:pt idx="3294">
                  <c:v>-10</c:v>
                </c:pt>
                <c:pt idx="3295">
                  <c:v>-10</c:v>
                </c:pt>
                <c:pt idx="3296">
                  <c:v>4.104031</c:v>
                </c:pt>
                <c:pt idx="3297">
                  <c:v>-10</c:v>
                </c:pt>
                <c:pt idx="3298">
                  <c:v>2.5036779999999998</c:v>
                </c:pt>
                <c:pt idx="3299">
                  <c:v>-10</c:v>
                </c:pt>
                <c:pt idx="3300">
                  <c:v>-10</c:v>
                </c:pt>
                <c:pt idx="3301">
                  <c:v>-10</c:v>
                </c:pt>
                <c:pt idx="3302">
                  <c:v>-10</c:v>
                </c:pt>
                <c:pt idx="3303">
                  <c:v>-10</c:v>
                </c:pt>
                <c:pt idx="3304">
                  <c:v>-10</c:v>
                </c:pt>
                <c:pt idx="3305">
                  <c:v>-10</c:v>
                </c:pt>
                <c:pt idx="3306">
                  <c:v>-10</c:v>
                </c:pt>
                <c:pt idx="3307">
                  <c:v>-10</c:v>
                </c:pt>
                <c:pt idx="3308">
                  <c:v>-10</c:v>
                </c:pt>
                <c:pt idx="3309">
                  <c:v>-10</c:v>
                </c:pt>
                <c:pt idx="3310">
                  <c:v>-10</c:v>
                </c:pt>
                <c:pt idx="3311">
                  <c:v>2.7017069999999999</c:v>
                </c:pt>
                <c:pt idx="3312">
                  <c:v>-10</c:v>
                </c:pt>
                <c:pt idx="3313">
                  <c:v>-10</c:v>
                </c:pt>
                <c:pt idx="3314">
                  <c:v>4.6555900000000001</c:v>
                </c:pt>
                <c:pt idx="3315">
                  <c:v>-10</c:v>
                </c:pt>
                <c:pt idx="3316">
                  <c:v>-10</c:v>
                </c:pt>
                <c:pt idx="3317">
                  <c:v>-10</c:v>
                </c:pt>
                <c:pt idx="3318">
                  <c:v>-10</c:v>
                </c:pt>
                <c:pt idx="3319">
                  <c:v>-10</c:v>
                </c:pt>
                <c:pt idx="3320">
                  <c:v>-10</c:v>
                </c:pt>
                <c:pt idx="3321">
                  <c:v>-10</c:v>
                </c:pt>
                <c:pt idx="3322">
                  <c:v>-10</c:v>
                </c:pt>
                <c:pt idx="3323">
                  <c:v>3.4128039999999999</c:v>
                </c:pt>
                <c:pt idx="3324">
                  <c:v>3.4950990000000002</c:v>
                </c:pt>
                <c:pt idx="3325">
                  <c:v>-10</c:v>
                </c:pt>
                <c:pt idx="3326">
                  <c:v>-10</c:v>
                </c:pt>
                <c:pt idx="3327">
                  <c:v>-10</c:v>
                </c:pt>
                <c:pt idx="3328">
                  <c:v>-10</c:v>
                </c:pt>
                <c:pt idx="3329">
                  <c:v>-10</c:v>
                </c:pt>
                <c:pt idx="3330">
                  <c:v>-10</c:v>
                </c:pt>
                <c:pt idx="3331">
                  <c:v>2.6742859999999999</c:v>
                </c:pt>
                <c:pt idx="3332">
                  <c:v>-10</c:v>
                </c:pt>
                <c:pt idx="3333">
                  <c:v>2.5677560000000001</c:v>
                </c:pt>
                <c:pt idx="3334">
                  <c:v>-10</c:v>
                </c:pt>
                <c:pt idx="3335">
                  <c:v>3.4852249999999998</c:v>
                </c:pt>
                <c:pt idx="3336">
                  <c:v>3.8622999999999998</c:v>
                </c:pt>
                <c:pt idx="3337">
                  <c:v>-10</c:v>
                </c:pt>
                <c:pt idx="3338">
                  <c:v>-10</c:v>
                </c:pt>
                <c:pt idx="3339">
                  <c:v>-10</c:v>
                </c:pt>
                <c:pt idx="3340">
                  <c:v>7.1978629999999999</c:v>
                </c:pt>
                <c:pt idx="3341">
                  <c:v>8.0831040000000005</c:v>
                </c:pt>
                <c:pt idx="3342">
                  <c:v>5.9935859999999996</c:v>
                </c:pt>
                <c:pt idx="3343">
                  <c:v>2.5988959999999999</c:v>
                </c:pt>
                <c:pt idx="3344">
                  <c:v>23.713432999999998</c:v>
                </c:pt>
                <c:pt idx="3345">
                  <c:v>5.4613199999999997</c:v>
                </c:pt>
                <c:pt idx="3346">
                  <c:v>2.439883</c:v>
                </c:pt>
                <c:pt idx="3347">
                  <c:v>-10</c:v>
                </c:pt>
                <c:pt idx="3348">
                  <c:v>-10</c:v>
                </c:pt>
                <c:pt idx="3349">
                  <c:v>-10</c:v>
                </c:pt>
                <c:pt idx="3350">
                  <c:v>21.042165000000001</c:v>
                </c:pt>
                <c:pt idx="3351">
                  <c:v>6.537439</c:v>
                </c:pt>
                <c:pt idx="3352">
                  <c:v>-10</c:v>
                </c:pt>
                <c:pt idx="3353">
                  <c:v>6.281955</c:v>
                </c:pt>
                <c:pt idx="3354">
                  <c:v>-10</c:v>
                </c:pt>
                <c:pt idx="3355">
                  <c:v>22.463373000000001</c:v>
                </c:pt>
                <c:pt idx="3356">
                  <c:v>3.3955039999999999</c:v>
                </c:pt>
                <c:pt idx="3357">
                  <c:v>13.183025000000001</c:v>
                </c:pt>
                <c:pt idx="3358">
                  <c:v>16.637778999999998</c:v>
                </c:pt>
                <c:pt idx="3359">
                  <c:v>14.878155</c:v>
                </c:pt>
                <c:pt idx="3360">
                  <c:v>26.166222000000001</c:v>
                </c:pt>
                <c:pt idx="3361">
                  <c:v>8.5884719999999994</c:v>
                </c:pt>
                <c:pt idx="3362">
                  <c:v>16.316286999999999</c:v>
                </c:pt>
                <c:pt idx="3363">
                  <c:v>13.922494</c:v>
                </c:pt>
                <c:pt idx="3364">
                  <c:v>3.4500109999999999</c:v>
                </c:pt>
                <c:pt idx="3365">
                  <c:v>4.9939140000000002</c:v>
                </c:pt>
                <c:pt idx="3366">
                  <c:v>-10</c:v>
                </c:pt>
                <c:pt idx="3367">
                  <c:v>15.64372</c:v>
                </c:pt>
                <c:pt idx="3368">
                  <c:v>4.880833</c:v>
                </c:pt>
                <c:pt idx="3369">
                  <c:v>12.345510000000001</c:v>
                </c:pt>
                <c:pt idx="3370">
                  <c:v>7.1864910000000002</c:v>
                </c:pt>
                <c:pt idx="3371">
                  <c:v>13.940595</c:v>
                </c:pt>
                <c:pt idx="3372">
                  <c:v>8.8384769999999993</c:v>
                </c:pt>
                <c:pt idx="3373">
                  <c:v>24.719843999999998</c:v>
                </c:pt>
                <c:pt idx="3374">
                  <c:v>2.9328650000000001</c:v>
                </c:pt>
                <c:pt idx="3375">
                  <c:v>3.1695609999999999</c:v>
                </c:pt>
                <c:pt idx="3376">
                  <c:v>11.727009000000001</c:v>
                </c:pt>
                <c:pt idx="3377">
                  <c:v>5.5891830000000002</c:v>
                </c:pt>
                <c:pt idx="3378">
                  <c:v>12.074552000000001</c:v>
                </c:pt>
                <c:pt idx="3379">
                  <c:v>-10</c:v>
                </c:pt>
                <c:pt idx="3380">
                  <c:v>2.87514</c:v>
                </c:pt>
                <c:pt idx="3381">
                  <c:v>5.8480420000000004</c:v>
                </c:pt>
                <c:pt idx="3382">
                  <c:v>5.2411339999999997</c:v>
                </c:pt>
                <c:pt idx="3383">
                  <c:v>6.7851419999999996</c:v>
                </c:pt>
                <c:pt idx="3384">
                  <c:v>2.5822440000000002</c:v>
                </c:pt>
                <c:pt idx="3385">
                  <c:v>-10</c:v>
                </c:pt>
                <c:pt idx="3386">
                  <c:v>4.5555669999999999</c:v>
                </c:pt>
                <c:pt idx="3387">
                  <c:v>5.9878270000000002</c:v>
                </c:pt>
                <c:pt idx="3388">
                  <c:v>11.447333</c:v>
                </c:pt>
                <c:pt idx="3389">
                  <c:v>2.9988169999999998</c:v>
                </c:pt>
                <c:pt idx="3390">
                  <c:v>15.629569</c:v>
                </c:pt>
                <c:pt idx="3391">
                  <c:v>7.1226539999999998</c:v>
                </c:pt>
                <c:pt idx="3392">
                  <c:v>2.92347</c:v>
                </c:pt>
                <c:pt idx="3393">
                  <c:v>-10</c:v>
                </c:pt>
                <c:pt idx="3394">
                  <c:v>-10</c:v>
                </c:pt>
                <c:pt idx="3395">
                  <c:v>16.723911999999999</c:v>
                </c:pt>
                <c:pt idx="3396">
                  <c:v>7.2309169999999998</c:v>
                </c:pt>
                <c:pt idx="3397">
                  <c:v>-10</c:v>
                </c:pt>
                <c:pt idx="3398">
                  <c:v>3.6658059999999999</c:v>
                </c:pt>
                <c:pt idx="3399">
                  <c:v>3.6432419999999999</c:v>
                </c:pt>
                <c:pt idx="3400">
                  <c:v>11.272481000000001</c:v>
                </c:pt>
                <c:pt idx="3401">
                  <c:v>-10</c:v>
                </c:pt>
                <c:pt idx="3402">
                  <c:v>4.0119569999999998</c:v>
                </c:pt>
                <c:pt idx="3403">
                  <c:v>6.1179569999999996</c:v>
                </c:pt>
                <c:pt idx="3404">
                  <c:v>-10</c:v>
                </c:pt>
                <c:pt idx="3405">
                  <c:v>4.3544669999999996</c:v>
                </c:pt>
                <c:pt idx="3406">
                  <c:v>3.1098910000000002</c:v>
                </c:pt>
                <c:pt idx="3407">
                  <c:v>15.358698</c:v>
                </c:pt>
                <c:pt idx="3408">
                  <c:v>-10</c:v>
                </c:pt>
                <c:pt idx="3409">
                  <c:v>5.1950589999999996</c:v>
                </c:pt>
                <c:pt idx="3410">
                  <c:v>-10</c:v>
                </c:pt>
                <c:pt idx="3411">
                  <c:v>-10</c:v>
                </c:pt>
                <c:pt idx="3412">
                  <c:v>-10</c:v>
                </c:pt>
                <c:pt idx="3413">
                  <c:v>-10</c:v>
                </c:pt>
                <c:pt idx="3414">
                  <c:v>-10</c:v>
                </c:pt>
                <c:pt idx="3415">
                  <c:v>-10</c:v>
                </c:pt>
                <c:pt idx="3416">
                  <c:v>-10</c:v>
                </c:pt>
                <c:pt idx="3417">
                  <c:v>7.7084760000000001</c:v>
                </c:pt>
                <c:pt idx="3418">
                  <c:v>-10</c:v>
                </c:pt>
                <c:pt idx="3419">
                  <c:v>-10</c:v>
                </c:pt>
                <c:pt idx="3420">
                  <c:v>7.5161899999999999</c:v>
                </c:pt>
                <c:pt idx="3421">
                  <c:v>3.6701229999999998</c:v>
                </c:pt>
                <c:pt idx="3422">
                  <c:v>7.7772329999999998</c:v>
                </c:pt>
                <c:pt idx="3423">
                  <c:v>3.1837230000000001</c:v>
                </c:pt>
                <c:pt idx="3424">
                  <c:v>-10</c:v>
                </c:pt>
                <c:pt idx="3425">
                  <c:v>3.2005530000000002</c:v>
                </c:pt>
                <c:pt idx="3426">
                  <c:v>-10</c:v>
                </c:pt>
                <c:pt idx="3427">
                  <c:v>2.4311750000000001</c:v>
                </c:pt>
                <c:pt idx="3428">
                  <c:v>-10</c:v>
                </c:pt>
                <c:pt idx="3429">
                  <c:v>-10</c:v>
                </c:pt>
                <c:pt idx="3430">
                  <c:v>-10</c:v>
                </c:pt>
                <c:pt idx="3431">
                  <c:v>6.1393219999999999</c:v>
                </c:pt>
                <c:pt idx="3432">
                  <c:v>2.829339</c:v>
                </c:pt>
                <c:pt idx="3433">
                  <c:v>-10</c:v>
                </c:pt>
                <c:pt idx="3434">
                  <c:v>4.3113599999999996</c:v>
                </c:pt>
                <c:pt idx="3435">
                  <c:v>-10</c:v>
                </c:pt>
                <c:pt idx="3436">
                  <c:v>4.9466739999999998</c:v>
                </c:pt>
                <c:pt idx="3437">
                  <c:v>-10</c:v>
                </c:pt>
                <c:pt idx="3438">
                  <c:v>2.3571219999999999</c:v>
                </c:pt>
                <c:pt idx="3439">
                  <c:v>2.5750289999999998</c:v>
                </c:pt>
                <c:pt idx="3440">
                  <c:v>-10</c:v>
                </c:pt>
                <c:pt idx="3441">
                  <c:v>-10</c:v>
                </c:pt>
                <c:pt idx="3442">
                  <c:v>-10</c:v>
                </c:pt>
                <c:pt idx="3443">
                  <c:v>-10</c:v>
                </c:pt>
                <c:pt idx="3444">
                  <c:v>2.6701570000000001</c:v>
                </c:pt>
                <c:pt idx="3445">
                  <c:v>-10</c:v>
                </c:pt>
                <c:pt idx="3446">
                  <c:v>4.5220589999999996</c:v>
                </c:pt>
                <c:pt idx="3447">
                  <c:v>-10</c:v>
                </c:pt>
                <c:pt idx="3448">
                  <c:v>-10</c:v>
                </c:pt>
                <c:pt idx="3449">
                  <c:v>-10</c:v>
                </c:pt>
                <c:pt idx="3450">
                  <c:v>-10</c:v>
                </c:pt>
                <c:pt idx="3451">
                  <c:v>7.1541569999999997</c:v>
                </c:pt>
                <c:pt idx="3452">
                  <c:v>-10</c:v>
                </c:pt>
                <c:pt idx="3453">
                  <c:v>-10</c:v>
                </c:pt>
                <c:pt idx="3454">
                  <c:v>-10</c:v>
                </c:pt>
                <c:pt idx="3455">
                  <c:v>3.8101729999999998</c:v>
                </c:pt>
                <c:pt idx="3456">
                  <c:v>3.5842329999999998</c:v>
                </c:pt>
                <c:pt idx="3457">
                  <c:v>-10</c:v>
                </c:pt>
                <c:pt idx="3458">
                  <c:v>-10</c:v>
                </c:pt>
                <c:pt idx="3459">
                  <c:v>-10</c:v>
                </c:pt>
                <c:pt idx="3460">
                  <c:v>7.8937710000000001</c:v>
                </c:pt>
                <c:pt idx="3461">
                  <c:v>-10</c:v>
                </c:pt>
                <c:pt idx="3462">
                  <c:v>4.2183979999999996</c:v>
                </c:pt>
                <c:pt idx="3463">
                  <c:v>3.835486</c:v>
                </c:pt>
                <c:pt idx="3464">
                  <c:v>-10</c:v>
                </c:pt>
                <c:pt idx="3465">
                  <c:v>-10</c:v>
                </c:pt>
                <c:pt idx="3466">
                  <c:v>7.0770379999999999</c:v>
                </c:pt>
                <c:pt idx="3467">
                  <c:v>3.0627339999999998</c:v>
                </c:pt>
                <c:pt idx="3468">
                  <c:v>4.1778719999999998</c:v>
                </c:pt>
                <c:pt idx="3469">
                  <c:v>-10</c:v>
                </c:pt>
                <c:pt idx="3470">
                  <c:v>-10</c:v>
                </c:pt>
                <c:pt idx="3471">
                  <c:v>-10</c:v>
                </c:pt>
                <c:pt idx="3472">
                  <c:v>2.3533840000000001</c:v>
                </c:pt>
                <c:pt idx="3473">
                  <c:v>20.768350000000002</c:v>
                </c:pt>
                <c:pt idx="3474">
                  <c:v>-10</c:v>
                </c:pt>
                <c:pt idx="3475">
                  <c:v>5.8321230000000002</c:v>
                </c:pt>
                <c:pt idx="3476">
                  <c:v>-10</c:v>
                </c:pt>
                <c:pt idx="3477">
                  <c:v>-10</c:v>
                </c:pt>
                <c:pt idx="3478">
                  <c:v>-10</c:v>
                </c:pt>
                <c:pt idx="3479">
                  <c:v>-10</c:v>
                </c:pt>
                <c:pt idx="3480">
                  <c:v>5.166042</c:v>
                </c:pt>
                <c:pt idx="3481">
                  <c:v>-10</c:v>
                </c:pt>
                <c:pt idx="3482">
                  <c:v>-10</c:v>
                </c:pt>
                <c:pt idx="3483">
                  <c:v>6.7409720000000002</c:v>
                </c:pt>
                <c:pt idx="3484">
                  <c:v>-10</c:v>
                </c:pt>
                <c:pt idx="3485">
                  <c:v>-10</c:v>
                </c:pt>
                <c:pt idx="3486">
                  <c:v>-10</c:v>
                </c:pt>
                <c:pt idx="3487">
                  <c:v>-10</c:v>
                </c:pt>
                <c:pt idx="3488">
                  <c:v>2.5956199999999998</c:v>
                </c:pt>
                <c:pt idx="3489">
                  <c:v>-10</c:v>
                </c:pt>
                <c:pt idx="3490">
                  <c:v>-10</c:v>
                </c:pt>
                <c:pt idx="3491">
                  <c:v>-10</c:v>
                </c:pt>
                <c:pt idx="3492">
                  <c:v>-10</c:v>
                </c:pt>
                <c:pt idx="3493">
                  <c:v>-10</c:v>
                </c:pt>
                <c:pt idx="3494">
                  <c:v>-10</c:v>
                </c:pt>
                <c:pt idx="3495">
                  <c:v>5.2230119999999998</c:v>
                </c:pt>
                <c:pt idx="3496">
                  <c:v>-10</c:v>
                </c:pt>
                <c:pt idx="3497">
                  <c:v>-10</c:v>
                </c:pt>
                <c:pt idx="3498">
                  <c:v>-10</c:v>
                </c:pt>
                <c:pt idx="3499">
                  <c:v>-10</c:v>
                </c:pt>
                <c:pt idx="3500">
                  <c:v>-10</c:v>
                </c:pt>
                <c:pt idx="3501">
                  <c:v>-10</c:v>
                </c:pt>
                <c:pt idx="3502">
                  <c:v>-10</c:v>
                </c:pt>
                <c:pt idx="3503">
                  <c:v>-10</c:v>
                </c:pt>
                <c:pt idx="3504">
                  <c:v>-10</c:v>
                </c:pt>
                <c:pt idx="3505">
                  <c:v>4.9155430000000004</c:v>
                </c:pt>
                <c:pt idx="3506">
                  <c:v>-10</c:v>
                </c:pt>
                <c:pt idx="3507">
                  <c:v>-10</c:v>
                </c:pt>
                <c:pt idx="3508">
                  <c:v>-10</c:v>
                </c:pt>
                <c:pt idx="3509">
                  <c:v>-10</c:v>
                </c:pt>
                <c:pt idx="3510">
                  <c:v>-10</c:v>
                </c:pt>
                <c:pt idx="3511">
                  <c:v>-10</c:v>
                </c:pt>
                <c:pt idx="3512">
                  <c:v>-10</c:v>
                </c:pt>
                <c:pt idx="3513">
                  <c:v>-10</c:v>
                </c:pt>
                <c:pt idx="3514">
                  <c:v>-10</c:v>
                </c:pt>
                <c:pt idx="3515">
                  <c:v>-10</c:v>
                </c:pt>
                <c:pt idx="3516">
                  <c:v>-10</c:v>
                </c:pt>
                <c:pt idx="3517">
                  <c:v>-10</c:v>
                </c:pt>
                <c:pt idx="3518">
                  <c:v>-10</c:v>
                </c:pt>
                <c:pt idx="3519">
                  <c:v>-10</c:v>
                </c:pt>
                <c:pt idx="3520">
                  <c:v>-10</c:v>
                </c:pt>
                <c:pt idx="3521">
                  <c:v>-10</c:v>
                </c:pt>
                <c:pt idx="3522">
                  <c:v>-10</c:v>
                </c:pt>
                <c:pt idx="3523">
                  <c:v>-10</c:v>
                </c:pt>
                <c:pt idx="3524">
                  <c:v>2.8260269999999998</c:v>
                </c:pt>
                <c:pt idx="3525">
                  <c:v>2.9121839999999999</c:v>
                </c:pt>
                <c:pt idx="3526">
                  <c:v>-10</c:v>
                </c:pt>
                <c:pt idx="3527">
                  <c:v>-10</c:v>
                </c:pt>
                <c:pt idx="3528">
                  <c:v>-10</c:v>
                </c:pt>
                <c:pt idx="3529">
                  <c:v>2.8890030000000002</c:v>
                </c:pt>
                <c:pt idx="3530">
                  <c:v>-10</c:v>
                </c:pt>
                <c:pt idx="3531">
                  <c:v>-10</c:v>
                </c:pt>
                <c:pt idx="3532">
                  <c:v>-10</c:v>
                </c:pt>
                <c:pt idx="3533">
                  <c:v>-10</c:v>
                </c:pt>
                <c:pt idx="3534">
                  <c:v>-10</c:v>
                </c:pt>
                <c:pt idx="3535">
                  <c:v>-10</c:v>
                </c:pt>
                <c:pt idx="3536">
                  <c:v>-10</c:v>
                </c:pt>
                <c:pt idx="3537">
                  <c:v>-10</c:v>
                </c:pt>
                <c:pt idx="3538">
                  <c:v>-10</c:v>
                </c:pt>
                <c:pt idx="3539">
                  <c:v>-10</c:v>
                </c:pt>
                <c:pt idx="3540">
                  <c:v>-10</c:v>
                </c:pt>
                <c:pt idx="3541">
                  <c:v>-10</c:v>
                </c:pt>
                <c:pt idx="3542">
                  <c:v>-10</c:v>
                </c:pt>
                <c:pt idx="3543">
                  <c:v>-10</c:v>
                </c:pt>
                <c:pt idx="3544">
                  <c:v>-10</c:v>
                </c:pt>
                <c:pt idx="3545">
                  <c:v>-10</c:v>
                </c:pt>
                <c:pt idx="3546">
                  <c:v>-10</c:v>
                </c:pt>
                <c:pt idx="3547">
                  <c:v>-10</c:v>
                </c:pt>
                <c:pt idx="3548">
                  <c:v>-10</c:v>
                </c:pt>
                <c:pt idx="3549">
                  <c:v>-10</c:v>
                </c:pt>
                <c:pt idx="3550">
                  <c:v>-10</c:v>
                </c:pt>
                <c:pt idx="3551">
                  <c:v>-10</c:v>
                </c:pt>
                <c:pt idx="3552">
                  <c:v>-10</c:v>
                </c:pt>
                <c:pt idx="3553">
                  <c:v>-10</c:v>
                </c:pt>
                <c:pt idx="3554">
                  <c:v>-10</c:v>
                </c:pt>
                <c:pt idx="3555">
                  <c:v>2.672949</c:v>
                </c:pt>
                <c:pt idx="3556">
                  <c:v>-10</c:v>
                </c:pt>
                <c:pt idx="3557">
                  <c:v>-10</c:v>
                </c:pt>
                <c:pt idx="3558">
                  <c:v>-10</c:v>
                </c:pt>
                <c:pt idx="3559">
                  <c:v>-10</c:v>
                </c:pt>
                <c:pt idx="3560">
                  <c:v>-10</c:v>
                </c:pt>
                <c:pt idx="3561">
                  <c:v>-10</c:v>
                </c:pt>
                <c:pt idx="3562">
                  <c:v>-10</c:v>
                </c:pt>
                <c:pt idx="3563">
                  <c:v>-10</c:v>
                </c:pt>
                <c:pt idx="3564">
                  <c:v>-10</c:v>
                </c:pt>
                <c:pt idx="3565">
                  <c:v>-10</c:v>
                </c:pt>
                <c:pt idx="3566">
                  <c:v>-10</c:v>
                </c:pt>
                <c:pt idx="3567">
                  <c:v>-10</c:v>
                </c:pt>
                <c:pt idx="3568">
                  <c:v>-10</c:v>
                </c:pt>
                <c:pt idx="3569">
                  <c:v>-10</c:v>
                </c:pt>
                <c:pt idx="3570">
                  <c:v>-10</c:v>
                </c:pt>
                <c:pt idx="3571">
                  <c:v>-10</c:v>
                </c:pt>
                <c:pt idx="3572">
                  <c:v>-10</c:v>
                </c:pt>
                <c:pt idx="3573">
                  <c:v>-10</c:v>
                </c:pt>
                <c:pt idx="3574">
                  <c:v>2.4491360000000002</c:v>
                </c:pt>
                <c:pt idx="3575">
                  <c:v>-10</c:v>
                </c:pt>
                <c:pt idx="3576">
                  <c:v>-10</c:v>
                </c:pt>
                <c:pt idx="3577">
                  <c:v>-10</c:v>
                </c:pt>
                <c:pt idx="3578">
                  <c:v>-10</c:v>
                </c:pt>
                <c:pt idx="3579">
                  <c:v>-10</c:v>
                </c:pt>
                <c:pt idx="3580">
                  <c:v>2.400096</c:v>
                </c:pt>
                <c:pt idx="3581">
                  <c:v>-10</c:v>
                </c:pt>
                <c:pt idx="3582">
                  <c:v>-10</c:v>
                </c:pt>
                <c:pt idx="3583">
                  <c:v>-10</c:v>
                </c:pt>
                <c:pt idx="3584">
                  <c:v>-10</c:v>
                </c:pt>
                <c:pt idx="3585">
                  <c:v>-10</c:v>
                </c:pt>
                <c:pt idx="3586">
                  <c:v>-10</c:v>
                </c:pt>
                <c:pt idx="3587">
                  <c:v>-10</c:v>
                </c:pt>
                <c:pt idx="3588">
                  <c:v>-10</c:v>
                </c:pt>
                <c:pt idx="3589">
                  <c:v>-10</c:v>
                </c:pt>
                <c:pt idx="3590">
                  <c:v>-10</c:v>
                </c:pt>
                <c:pt idx="3591">
                  <c:v>-10</c:v>
                </c:pt>
                <c:pt idx="3592">
                  <c:v>-10</c:v>
                </c:pt>
                <c:pt idx="3593">
                  <c:v>-10</c:v>
                </c:pt>
                <c:pt idx="3594">
                  <c:v>-10</c:v>
                </c:pt>
                <c:pt idx="3595">
                  <c:v>-10</c:v>
                </c:pt>
                <c:pt idx="3596">
                  <c:v>-10</c:v>
                </c:pt>
                <c:pt idx="3597">
                  <c:v>-10</c:v>
                </c:pt>
                <c:pt idx="3598">
                  <c:v>-10</c:v>
                </c:pt>
                <c:pt idx="3599">
                  <c:v>-10</c:v>
                </c:pt>
                <c:pt idx="3600">
                  <c:v>-10</c:v>
                </c:pt>
                <c:pt idx="3601">
                  <c:v>-10</c:v>
                </c:pt>
                <c:pt idx="3602">
                  <c:v>-10</c:v>
                </c:pt>
                <c:pt idx="3603">
                  <c:v>-10</c:v>
                </c:pt>
                <c:pt idx="3604">
                  <c:v>-10</c:v>
                </c:pt>
                <c:pt idx="3605">
                  <c:v>-10</c:v>
                </c:pt>
                <c:pt idx="3606">
                  <c:v>-10</c:v>
                </c:pt>
                <c:pt idx="3607">
                  <c:v>-10</c:v>
                </c:pt>
                <c:pt idx="3608">
                  <c:v>-10</c:v>
                </c:pt>
                <c:pt idx="3609">
                  <c:v>-10</c:v>
                </c:pt>
                <c:pt idx="3610">
                  <c:v>-10</c:v>
                </c:pt>
                <c:pt idx="3611">
                  <c:v>-10</c:v>
                </c:pt>
                <c:pt idx="3612">
                  <c:v>-10</c:v>
                </c:pt>
                <c:pt idx="3613">
                  <c:v>-10</c:v>
                </c:pt>
                <c:pt idx="3614">
                  <c:v>-10</c:v>
                </c:pt>
                <c:pt idx="3615">
                  <c:v>-10</c:v>
                </c:pt>
                <c:pt idx="3616">
                  <c:v>-10</c:v>
                </c:pt>
                <c:pt idx="3617">
                  <c:v>-10</c:v>
                </c:pt>
                <c:pt idx="3618">
                  <c:v>-10</c:v>
                </c:pt>
                <c:pt idx="3619">
                  <c:v>-10</c:v>
                </c:pt>
                <c:pt idx="3620">
                  <c:v>-10</c:v>
                </c:pt>
                <c:pt idx="3621">
                  <c:v>-10</c:v>
                </c:pt>
                <c:pt idx="3622">
                  <c:v>-10</c:v>
                </c:pt>
                <c:pt idx="3623">
                  <c:v>-10</c:v>
                </c:pt>
                <c:pt idx="3624">
                  <c:v>-10</c:v>
                </c:pt>
                <c:pt idx="3625">
                  <c:v>-10</c:v>
                </c:pt>
                <c:pt idx="3626">
                  <c:v>-10</c:v>
                </c:pt>
                <c:pt idx="3627">
                  <c:v>-10</c:v>
                </c:pt>
                <c:pt idx="3628">
                  <c:v>-10</c:v>
                </c:pt>
                <c:pt idx="3629">
                  <c:v>-10</c:v>
                </c:pt>
                <c:pt idx="3630">
                  <c:v>-10</c:v>
                </c:pt>
                <c:pt idx="3631">
                  <c:v>-10</c:v>
                </c:pt>
                <c:pt idx="3632">
                  <c:v>-10</c:v>
                </c:pt>
                <c:pt idx="3633">
                  <c:v>-10</c:v>
                </c:pt>
                <c:pt idx="3634">
                  <c:v>-10</c:v>
                </c:pt>
                <c:pt idx="3635">
                  <c:v>-10</c:v>
                </c:pt>
                <c:pt idx="3636">
                  <c:v>-10</c:v>
                </c:pt>
                <c:pt idx="3637">
                  <c:v>-10</c:v>
                </c:pt>
                <c:pt idx="3638">
                  <c:v>-10</c:v>
                </c:pt>
                <c:pt idx="3639">
                  <c:v>-10</c:v>
                </c:pt>
                <c:pt idx="3640">
                  <c:v>-10</c:v>
                </c:pt>
                <c:pt idx="3641">
                  <c:v>-10</c:v>
                </c:pt>
                <c:pt idx="3642">
                  <c:v>-10</c:v>
                </c:pt>
                <c:pt idx="3643">
                  <c:v>-10</c:v>
                </c:pt>
                <c:pt idx="3644">
                  <c:v>-10</c:v>
                </c:pt>
                <c:pt idx="3645">
                  <c:v>-10</c:v>
                </c:pt>
                <c:pt idx="3646">
                  <c:v>-10</c:v>
                </c:pt>
                <c:pt idx="3647">
                  <c:v>-10</c:v>
                </c:pt>
                <c:pt idx="3648">
                  <c:v>-10</c:v>
                </c:pt>
                <c:pt idx="3649">
                  <c:v>-10</c:v>
                </c:pt>
                <c:pt idx="3650">
                  <c:v>-10</c:v>
                </c:pt>
                <c:pt idx="3651">
                  <c:v>-10</c:v>
                </c:pt>
                <c:pt idx="3652">
                  <c:v>-10</c:v>
                </c:pt>
                <c:pt idx="3653">
                  <c:v>-10</c:v>
                </c:pt>
                <c:pt idx="3654">
                  <c:v>-10</c:v>
                </c:pt>
                <c:pt idx="3655">
                  <c:v>-10</c:v>
                </c:pt>
                <c:pt idx="3656">
                  <c:v>-10</c:v>
                </c:pt>
                <c:pt idx="3657">
                  <c:v>-10</c:v>
                </c:pt>
                <c:pt idx="3658">
                  <c:v>-10</c:v>
                </c:pt>
                <c:pt idx="3659">
                  <c:v>2.4055900000000001</c:v>
                </c:pt>
                <c:pt idx="3660">
                  <c:v>-10</c:v>
                </c:pt>
                <c:pt idx="3661">
                  <c:v>-10</c:v>
                </c:pt>
                <c:pt idx="3662">
                  <c:v>-10</c:v>
                </c:pt>
                <c:pt idx="3663">
                  <c:v>-10</c:v>
                </c:pt>
                <c:pt idx="3664">
                  <c:v>-10</c:v>
                </c:pt>
                <c:pt idx="3665">
                  <c:v>-10</c:v>
                </c:pt>
                <c:pt idx="3666">
                  <c:v>-10</c:v>
                </c:pt>
                <c:pt idx="3667">
                  <c:v>-10</c:v>
                </c:pt>
                <c:pt idx="3668">
                  <c:v>-10</c:v>
                </c:pt>
                <c:pt idx="3669">
                  <c:v>-10</c:v>
                </c:pt>
                <c:pt idx="3670">
                  <c:v>-10</c:v>
                </c:pt>
                <c:pt idx="3671">
                  <c:v>-10</c:v>
                </c:pt>
                <c:pt idx="3672">
                  <c:v>-10</c:v>
                </c:pt>
                <c:pt idx="3673">
                  <c:v>-10</c:v>
                </c:pt>
                <c:pt idx="3674">
                  <c:v>-10</c:v>
                </c:pt>
                <c:pt idx="3675">
                  <c:v>-10</c:v>
                </c:pt>
                <c:pt idx="3676">
                  <c:v>-10</c:v>
                </c:pt>
                <c:pt idx="3677">
                  <c:v>-10</c:v>
                </c:pt>
                <c:pt idx="3678">
                  <c:v>-10</c:v>
                </c:pt>
                <c:pt idx="3679">
                  <c:v>-10</c:v>
                </c:pt>
                <c:pt idx="3680">
                  <c:v>-10</c:v>
                </c:pt>
                <c:pt idx="3681">
                  <c:v>-10</c:v>
                </c:pt>
                <c:pt idx="3682">
                  <c:v>-10</c:v>
                </c:pt>
                <c:pt idx="3683">
                  <c:v>-10</c:v>
                </c:pt>
                <c:pt idx="3684">
                  <c:v>-10</c:v>
                </c:pt>
                <c:pt idx="3685">
                  <c:v>-10</c:v>
                </c:pt>
                <c:pt idx="3686">
                  <c:v>-10</c:v>
                </c:pt>
                <c:pt idx="3687">
                  <c:v>-10</c:v>
                </c:pt>
                <c:pt idx="3688">
                  <c:v>-10</c:v>
                </c:pt>
                <c:pt idx="3689">
                  <c:v>-10</c:v>
                </c:pt>
                <c:pt idx="3690">
                  <c:v>-10</c:v>
                </c:pt>
                <c:pt idx="3691">
                  <c:v>-10</c:v>
                </c:pt>
                <c:pt idx="3692">
                  <c:v>-10</c:v>
                </c:pt>
                <c:pt idx="3693">
                  <c:v>-10</c:v>
                </c:pt>
                <c:pt idx="3694">
                  <c:v>-10</c:v>
                </c:pt>
                <c:pt idx="3695">
                  <c:v>-10</c:v>
                </c:pt>
                <c:pt idx="3696">
                  <c:v>-10</c:v>
                </c:pt>
                <c:pt idx="3697">
                  <c:v>-10</c:v>
                </c:pt>
                <c:pt idx="3698">
                  <c:v>-10</c:v>
                </c:pt>
                <c:pt idx="3699">
                  <c:v>-10</c:v>
                </c:pt>
                <c:pt idx="3700">
                  <c:v>-10</c:v>
                </c:pt>
                <c:pt idx="3701">
                  <c:v>-10</c:v>
                </c:pt>
                <c:pt idx="3702">
                  <c:v>-10</c:v>
                </c:pt>
                <c:pt idx="3703">
                  <c:v>-10</c:v>
                </c:pt>
                <c:pt idx="3704">
                  <c:v>-10</c:v>
                </c:pt>
                <c:pt idx="3705">
                  <c:v>-10</c:v>
                </c:pt>
                <c:pt idx="3706">
                  <c:v>-10</c:v>
                </c:pt>
                <c:pt idx="3707">
                  <c:v>-10</c:v>
                </c:pt>
                <c:pt idx="3708">
                  <c:v>-10</c:v>
                </c:pt>
                <c:pt idx="3709">
                  <c:v>-10</c:v>
                </c:pt>
                <c:pt idx="3710">
                  <c:v>-10</c:v>
                </c:pt>
                <c:pt idx="3711">
                  <c:v>-10</c:v>
                </c:pt>
                <c:pt idx="3712">
                  <c:v>-10</c:v>
                </c:pt>
                <c:pt idx="3713">
                  <c:v>-10</c:v>
                </c:pt>
                <c:pt idx="3714">
                  <c:v>-10</c:v>
                </c:pt>
                <c:pt idx="3715">
                  <c:v>-10</c:v>
                </c:pt>
                <c:pt idx="3716">
                  <c:v>-10</c:v>
                </c:pt>
                <c:pt idx="3717">
                  <c:v>-10</c:v>
                </c:pt>
                <c:pt idx="3718">
                  <c:v>-10</c:v>
                </c:pt>
                <c:pt idx="3719">
                  <c:v>-10</c:v>
                </c:pt>
                <c:pt idx="3720">
                  <c:v>-10</c:v>
                </c:pt>
                <c:pt idx="3721">
                  <c:v>-10</c:v>
                </c:pt>
                <c:pt idx="3722">
                  <c:v>-10</c:v>
                </c:pt>
                <c:pt idx="3723">
                  <c:v>-10</c:v>
                </c:pt>
                <c:pt idx="3724">
                  <c:v>-10</c:v>
                </c:pt>
                <c:pt idx="3725">
                  <c:v>-10</c:v>
                </c:pt>
                <c:pt idx="3726">
                  <c:v>-10</c:v>
                </c:pt>
                <c:pt idx="3727">
                  <c:v>-10</c:v>
                </c:pt>
                <c:pt idx="3728">
                  <c:v>-10</c:v>
                </c:pt>
                <c:pt idx="3729">
                  <c:v>-10</c:v>
                </c:pt>
                <c:pt idx="3730">
                  <c:v>-10</c:v>
                </c:pt>
                <c:pt idx="3731">
                  <c:v>-10</c:v>
                </c:pt>
                <c:pt idx="3732">
                  <c:v>-10</c:v>
                </c:pt>
                <c:pt idx="3733">
                  <c:v>-10</c:v>
                </c:pt>
                <c:pt idx="3734">
                  <c:v>-10</c:v>
                </c:pt>
                <c:pt idx="3735">
                  <c:v>-10</c:v>
                </c:pt>
                <c:pt idx="3736">
                  <c:v>-10</c:v>
                </c:pt>
                <c:pt idx="3737">
                  <c:v>2.3052000000000001</c:v>
                </c:pt>
                <c:pt idx="3738">
                  <c:v>-10</c:v>
                </c:pt>
                <c:pt idx="3739">
                  <c:v>-10</c:v>
                </c:pt>
                <c:pt idx="3740">
                  <c:v>-10</c:v>
                </c:pt>
                <c:pt idx="3741">
                  <c:v>-10</c:v>
                </c:pt>
                <c:pt idx="3742">
                  <c:v>-10</c:v>
                </c:pt>
                <c:pt idx="3743">
                  <c:v>-10</c:v>
                </c:pt>
                <c:pt idx="3744">
                  <c:v>-10</c:v>
                </c:pt>
                <c:pt idx="3745">
                  <c:v>-10</c:v>
                </c:pt>
                <c:pt idx="3746">
                  <c:v>-10</c:v>
                </c:pt>
                <c:pt idx="3747">
                  <c:v>-10</c:v>
                </c:pt>
                <c:pt idx="3748">
                  <c:v>-10</c:v>
                </c:pt>
                <c:pt idx="3749">
                  <c:v>-10</c:v>
                </c:pt>
                <c:pt idx="3750">
                  <c:v>-10</c:v>
                </c:pt>
                <c:pt idx="3751">
                  <c:v>-10</c:v>
                </c:pt>
                <c:pt idx="3752">
                  <c:v>-10</c:v>
                </c:pt>
                <c:pt idx="3753">
                  <c:v>-10</c:v>
                </c:pt>
                <c:pt idx="3754">
                  <c:v>-10</c:v>
                </c:pt>
                <c:pt idx="3755">
                  <c:v>-10</c:v>
                </c:pt>
                <c:pt idx="3756">
                  <c:v>-10</c:v>
                </c:pt>
                <c:pt idx="3757">
                  <c:v>-10</c:v>
                </c:pt>
                <c:pt idx="3758">
                  <c:v>-10</c:v>
                </c:pt>
                <c:pt idx="3759">
                  <c:v>-10</c:v>
                </c:pt>
                <c:pt idx="3760">
                  <c:v>-10</c:v>
                </c:pt>
                <c:pt idx="3761">
                  <c:v>-10</c:v>
                </c:pt>
                <c:pt idx="3762">
                  <c:v>-10</c:v>
                </c:pt>
                <c:pt idx="3763">
                  <c:v>-10</c:v>
                </c:pt>
                <c:pt idx="3764">
                  <c:v>-10</c:v>
                </c:pt>
                <c:pt idx="3765">
                  <c:v>-10</c:v>
                </c:pt>
                <c:pt idx="3766">
                  <c:v>-10</c:v>
                </c:pt>
                <c:pt idx="3767">
                  <c:v>-10</c:v>
                </c:pt>
                <c:pt idx="3768">
                  <c:v>-10</c:v>
                </c:pt>
                <c:pt idx="3769">
                  <c:v>-10</c:v>
                </c:pt>
                <c:pt idx="3770">
                  <c:v>4.9787229999999996</c:v>
                </c:pt>
                <c:pt idx="3771">
                  <c:v>-10</c:v>
                </c:pt>
                <c:pt idx="3772">
                  <c:v>-10</c:v>
                </c:pt>
                <c:pt idx="3773">
                  <c:v>-10</c:v>
                </c:pt>
                <c:pt idx="3774">
                  <c:v>-10</c:v>
                </c:pt>
                <c:pt idx="3775">
                  <c:v>-10</c:v>
                </c:pt>
                <c:pt idx="3776">
                  <c:v>-10</c:v>
                </c:pt>
                <c:pt idx="3777">
                  <c:v>-10</c:v>
                </c:pt>
                <c:pt idx="3778">
                  <c:v>2.4100739999999998</c:v>
                </c:pt>
                <c:pt idx="3779">
                  <c:v>-10</c:v>
                </c:pt>
                <c:pt idx="3780">
                  <c:v>-10</c:v>
                </c:pt>
                <c:pt idx="3781">
                  <c:v>2.612285</c:v>
                </c:pt>
                <c:pt idx="3782">
                  <c:v>2.6627960000000002</c:v>
                </c:pt>
                <c:pt idx="3783">
                  <c:v>-10</c:v>
                </c:pt>
                <c:pt idx="3784">
                  <c:v>-10</c:v>
                </c:pt>
                <c:pt idx="3785">
                  <c:v>-10</c:v>
                </c:pt>
                <c:pt idx="3786">
                  <c:v>-10</c:v>
                </c:pt>
                <c:pt idx="3787">
                  <c:v>-10</c:v>
                </c:pt>
                <c:pt idx="3788">
                  <c:v>-10</c:v>
                </c:pt>
                <c:pt idx="3789">
                  <c:v>2.3502260000000001</c:v>
                </c:pt>
                <c:pt idx="3790">
                  <c:v>-10</c:v>
                </c:pt>
                <c:pt idx="3791">
                  <c:v>-10</c:v>
                </c:pt>
                <c:pt idx="3792">
                  <c:v>-10</c:v>
                </c:pt>
                <c:pt idx="3793">
                  <c:v>-10</c:v>
                </c:pt>
                <c:pt idx="3794">
                  <c:v>-10</c:v>
                </c:pt>
                <c:pt idx="3795">
                  <c:v>-10</c:v>
                </c:pt>
                <c:pt idx="3796">
                  <c:v>-10</c:v>
                </c:pt>
                <c:pt idx="3797">
                  <c:v>-10</c:v>
                </c:pt>
                <c:pt idx="3798">
                  <c:v>-10</c:v>
                </c:pt>
                <c:pt idx="3799">
                  <c:v>-10</c:v>
                </c:pt>
                <c:pt idx="3800">
                  <c:v>-10</c:v>
                </c:pt>
                <c:pt idx="3801">
                  <c:v>-10</c:v>
                </c:pt>
                <c:pt idx="3802">
                  <c:v>-10</c:v>
                </c:pt>
                <c:pt idx="3803">
                  <c:v>-10</c:v>
                </c:pt>
                <c:pt idx="3804">
                  <c:v>-10</c:v>
                </c:pt>
                <c:pt idx="3805">
                  <c:v>-10</c:v>
                </c:pt>
                <c:pt idx="3806">
                  <c:v>-10</c:v>
                </c:pt>
                <c:pt idx="3807">
                  <c:v>-10</c:v>
                </c:pt>
                <c:pt idx="3808">
                  <c:v>-10</c:v>
                </c:pt>
                <c:pt idx="3809">
                  <c:v>-10</c:v>
                </c:pt>
                <c:pt idx="3810">
                  <c:v>-10</c:v>
                </c:pt>
                <c:pt idx="3811">
                  <c:v>-10</c:v>
                </c:pt>
                <c:pt idx="3812">
                  <c:v>-10</c:v>
                </c:pt>
                <c:pt idx="3813">
                  <c:v>-10</c:v>
                </c:pt>
                <c:pt idx="3814">
                  <c:v>-10</c:v>
                </c:pt>
                <c:pt idx="3815">
                  <c:v>-10</c:v>
                </c:pt>
                <c:pt idx="3816">
                  <c:v>-10</c:v>
                </c:pt>
                <c:pt idx="3817">
                  <c:v>-10</c:v>
                </c:pt>
                <c:pt idx="3818">
                  <c:v>-10</c:v>
                </c:pt>
                <c:pt idx="3819">
                  <c:v>-10</c:v>
                </c:pt>
                <c:pt idx="3820">
                  <c:v>-10</c:v>
                </c:pt>
                <c:pt idx="3821">
                  <c:v>-10</c:v>
                </c:pt>
                <c:pt idx="3822">
                  <c:v>-10</c:v>
                </c:pt>
                <c:pt idx="3823">
                  <c:v>-10</c:v>
                </c:pt>
                <c:pt idx="3824">
                  <c:v>-10</c:v>
                </c:pt>
                <c:pt idx="3825">
                  <c:v>-10</c:v>
                </c:pt>
                <c:pt idx="3826">
                  <c:v>-10</c:v>
                </c:pt>
                <c:pt idx="3827">
                  <c:v>-10</c:v>
                </c:pt>
                <c:pt idx="3828">
                  <c:v>-10</c:v>
                </c:pt>
                <c:pt idx="3829">
                  <c:v>-10</c:v>
                </c:pt>
                <c:pt idx="3830">
                  <c:v>-10</c:v>
                </c:pt>
                <c:pt idx="3831">
                  <c:v>-10</c:v>
                </c:pt>
                <c:pt idx="3832">
                  <c:v>-10</c:v>
                </c:pt>
                <c:pt idx="3833">
                  <c:v>-10</c:v>
                </c:pt>
                <c:pt idx="3834">
                  <c:v>-10</c:v>
                </c:pt>
                <c:pt idx="3835">
                  <c:v>-10</c:v>
                </c:pt>
                <c:pt idx="3836">
                  <c:v>-10</c:v>
                </c:pt>
                <c:pt idx="3837">
                  <c:v>-10</c:v>
                </c:pt>
                <c:pt idx="3838">
                  <c:v>-10</c:v>
                </c:pt>
                <c:pt idx="3839">
                  <c:v>-10</c:v>
                </c:pt>
                <c:pt idx="3840">
                  <c:v>-10</c:v>
                </c:pt>
                <c:pt idx="3841">
                  <c:v>-10</c:v>
                </c:pt>
                <c:pt idx="3842">
                  <c:v>-10</c:v>
                </c:pt>
                <c:pt idx="3843">
                  <c:v>-10</c:v>
                </c:pt>
                <c:pt idx="3844">
                  <c:v>-10</c:v>
                </c:pt>
                <c:pt idx="3845">
                  <c:v>-10</c:v>
                </c:pt>
                <c:pt idx="3846">
                  <c:v>-10</c:v>
                </c:pt>
                <c:pt idx="3847">
                  <c:v>-10</c:v>
                </c:pt>
                <c:pt idx="3848">
                  <c:v>-10</c:v>
                </c:pt>
                <c:pt idx="3849">
                  <c:v>-10</c:v>
                </c:pt>
                <c:pt idx="3850">
                  <c:v>-10</c:v>
                </c:pt>
                <c:pt idx="3851">
                  <c:v>-10</c:v>
                </c:pt>
                <c:pt idx="3852">
                  <c:v>-10</c:v>
                </c:pt>
                <c:pt idx="3853">
                  <c:v>-10</c:v>
                </c:pt>
                <c:pt idx="3854">
                  <c:v>-10</c:v>
                </c:pt>
                <c:pt idx="3855">
                  <c:v>-10</c:v>
                </c:pt>
                <c:pt idx="3856">
                  <c:v>-10</c:v>
                </c:pt>
                <c:pt idx="3857">
                  <c:v>-10</c:v>
                </c:pt>
                <c:pt idx="3858">
                  <c:v>-10</c:v>
                </c:pt>
                <c:pt idx="3859">
                  <c:v>-10</c:v>
                </c:pt>
                <c:pt idx="3860">
                  <c:v>-10</c:v>
                </c:pt>
                <c:pt idx="3861">
                  <c:v>-10</c:v>
                </c:pt>
                <c:pt idx="3862">
                  <c:v>-10</c:v>
                </c:pt>
                <c:pt idx="3863">
                  <c:v>-10</c:v>
                </c:pt>
                <c:pt idx="3864">
                  <c:v>-10</c:v>
                </c:pt>
                <c:pt idx="3865">
                  <c:v>-10</c:v>
                </c:pt>
                <c:pt idx="3866">
                  <c:v>-10</c:v>
                </c:pt>
                <c:pt idx="3867">
                  <c:v>-10</c:v>
                </c:pt>
                <c:pt idx="3868">
                  <c:v>-10</c:v>
                </c:pt>
                <c:pt idx="3869">
                  <c:v>-10</c:v>
                </c:pt>
                <c:pt idx="3870">
                  <c:v>-10</c:v>
                </c:pt>
                <c:pt idx="3871">
                  <c:v>-10</c:v>
                </c:pt>
                <c:pt idx="3872">
                  <c:v>-10</c:v>
                </c:pt>
                <c:pt idx="3873">
                  <c:v>-10</c:v>
                </c:pt>
                <c:pt idx="3874">
                  <c:v>-10</c:v>
                </c:pt>
                <c:pt idx="3875">
                  <c:v>-10</c:v>
                </c:pt>
                <c:pt idx="3876">
                  <c:v>-10</c:v>
                </c:pt>
                <c:pt idx="3877">
                  <c:v>-10</c:v>
                </c:pt>
                <c:pt idx="3878">
                  <c:v>-10</c:v>
                </c:pt>
                <c:pt idx="3879">
                  <c:v>-10</c:v>
                </c:pt>
                <c:pt idx="3880">
                  <c:v>-10</c:v>
                </c:pt>
                <c:pt idx="3881">
                  <c:v>-10</c:v>
                </c:pt>
                <c:pt idx="3882">
                  <c:v>-10</c:v>
                </c:pt>
                <c:pt idx="3883">
                  <c:v>-10</c:v>
                </c:pt>
                <c:pt idx="3884">
                  <c:v>-10</c:v>
                </c:pt>
                <c:pt idx="3885">
                  <c:v>-10</c:v>
                </c:pt>
                <c:pt idx="3886">
                  <c:v>-10</c:v>
                </c:pt>
                <c:pt idx="3887">
                  <c:v>-10</c:v>
                </c:pt>
                <c:pt idx="3888">
                  <c:v>-10</c:v>
                </c:pt>
                <c:pt idx="3889">
                  <c:v>-10</c:v>
                </c:pt>
                <c:pt idx="3890">
                  <c:v>-10</c:v>
                </c:pt>
                <c:pt idx="3891">
                  <c:v>-10</c:v>
                </c:pt>
                <c:pt idx="3892">
                  <c:v>-10</c:v>
                </c:pt>
                <c:pt idx="3893">
                  <c:v>-10</c:v>
                </c:pt>
                <c:pt idx="3894">
                  <c:v>-10</c:v>
                </c:pt>
                <c:pt idx="3895">
                  <c:v>-10</c:v>
                </c:pt>
                <c:pt idx="3896">
                  <c:v>-10</c:v>
                </c:pt>
                <c:pt idx="3897">
                  <c:v>-10</c:v>
                </c:pt>
                <c:pt idx="3898">
                  <c:v>2.362949</c:v>
                </c:pt>
                <c:pt idx="3899">
                  <c:v>-10</c:v>
                </c:pt>
                <c:pt idx="3900">
                  <c:v>-10</c:v>
                </c:pt>
                <c:pt idx="3901">
                  <c:v>-10</c:v>
                </c:pt>
                <c:pt idx="3902">
                  <c:v>2.451292</c:v>
                </c:pt>
                <c:pt idx="3903">
                  <c:v>-10</c:v>
                </c:pt>
                <c:pt idx="3904">
                  <c:v>-10</c:v>
                </c:pt>
                <c:pt idx="3905">
                  <c:v>-10</c:v>
                </c:pt>
                <c:pt idx="3906">
                  <c:v>-10</c:v>
                </c:pt>
                <c:pt idx="3907">
                  <c:v>-10</c:v>
                </c:pt>
                <c:pt idx="3908">
                  <c:v>-10</c:v>
                </c:pt>
                <c:pt idx="3909">
                  <c:v>-10</c:v>
                </c:pt>
                <c:pt idx="3910">
                  <c:v>-10</c:v>
                </c:pt>
                <c:pt idx="3911">
                  <c:v>-10</c:v>
                </c:pt>
                <c:pt idx="3912">
                  <c:v>-10</c:v>
                </c:pt>
                <c:pt idx="3913">
                  <c:v>-10</c:v>
                </c:pt>
                <c:pt idx="3914">
                  <c:v>-10</c:v>
                </c:pt>
                <c:pt idx="3915">
                  <c:v>-10</c:v>
                </c:pt>
                <c:pt idx="3916">
                  <c:v>-10</c:v>
                </c:pt>
                <c:pt idx="3917">
                  <c:v>-10</c:v>
                </c:pt>
                <c:pt idx="3918">
                  <c:v>-10</c:v>
                </c:pt>
                <c:pt idx="3919">
                  <c:v>-10</c:v>
                </c:pt>
                <c:pt idx="3920">
                  <c:v>-10</c:v>
                </c:pt>
                <c:pt idx="3921">
                  <c:v>-10</c:v>
                </c:pt>
                <c:pt idx="3922">
                  <c:v>-10</c:v>
                </c:pt>
                <c:pt idx="3923">
                  <c:v>-10</c:v>
                </c:pt>
                <c:pt idx="3924">
                  <c:v>-10</c:v>
                </c:pt>
                <c:pt idx="3925">
                  <c:v>-10</c:v>
                </c:pt>
                <c:pt idx="3926">
                  <c:v>-10</c:v>
                </c:pt>
                <c:pt idx="3927">
                  <c:v>-10</c:v>
                </c:pt>
                <c:pt idx="3928">
                  <c:v>-10</c:v>
                </c:pt>
                <c:pt idx="3929">
                  <c:v>-10</c:v>
                </c:pt>
                <c:pt idx="3930">
                  <c:v>-10</c:v>
                </c:pt>
                <c:pt idx="3931">
                  <c:v>-10</c:v>
                </c:pt>
                <c:pt idx="3932">
                  <c:v>-10</c:v>
                </c:pt>
                <c:pt idx="3933">
                  <c:v>-10</c:v>
                </c:pt>
                <c:pt idx="3934">
                  <c:v>-10</c:v>
                </c:pt>
                <c:pt idx="3935">
                  <c:v>-10</c:v>
                </c:pt>
                <c:pt idx="3936">
                  <c:v>-10</c:v>
                </c:pt>
                <c:pt idx="3937">
                  <c:v>-10</c:v>
                </c:pt>
                <c:pt idx="3938">
                  <c:v>-10</c:v>
                </c:pt>
                <c:pt idx="3939">
                  <c:v>-10</c:v>
                </c:pt>
                <c:pt idx="3940">
                  <c:v>-10</c:v>
                </c:pt>
                <c:pt idx="3941">
                  <c:v>-10</c:v>
                </c:pt>
                <c:pt idx="3942">
                  <c:v>-10</c:v>
                </c:pt>
                <c:pt idx="3943">
                  <c:v>-10</c:v>
                </c:pt>
                <c:pt idx="3944">
                  <c:v>-10</c:v>
                </c:pt>
                <c:pt idx="3945">
                  <c:v>-10</c:v>
                </c:pt>
                <c:pt idx="3946">
                  <c:v>-10</c:v>
                </c:pt>
                <c:pt idx="3947">
                  <c:v>-10</c:v>
                </c:pt>
                <c:pt idx="3948">
                  <c:v>-10</c:v>
                </c:pt>
                <c:pt idx="3949">
                  <c:v>-10</c:v>
                </c:pt>
                <c:pt idx="3950">
                  <c:v>-10</c:v>
                </c:pt>
                <c:pt idx="3951">
                  <c:v>-10</c:v>
                </c:pt>
                <c:pt idx="3952">
                  <c:v>-10</c:v>
                </c:pt>
                <c:pt idx="3953">
                  <c:v>-10</c:v>
                </c:pt>
                <c:pt idx="3954">
                  <c:v>-10</c:v>
                </c:pt>
                <c:pt idx="3955">
                  <c:v>-10</c:v>
                </c:pt>
                <c:pt idx="3956">
                  <c:v>-10</c:v>
                </c:pt>
                <c:pt idx="3957">
                  <c:v>-10</c:v>
                </c:pt>
                <c:pt idx="3958">
                  <c:v>-10</c:v>
                </c:pt>
                <c:pt idx="3959">
                  <c:v>-10</c:v>
                </c:pt>
                <c:pt idx="3960">
                  <c:v>-10</c:v>
                </c:pt>
                <c:pt idx="3961">
                  <c:v>-10</c:v>
                </c:pt>
                <c:pt idx="3962">
                  <c:v>-10</c:v>
                </c:pt>
                <c:pt idx="3963">
                  <c:v>-10</c:v>
                </c:pt>
              </c:numCache>
            </c:numRef>
          </c:val>
        </c:ser>
        <c:ser>
          <c:idx val="1"/>
          <c:order val="1"/>
          <c:tx>
            <c:strRef>
              <c:f>Sheet1!$E$8</c:f>
              <c:strCache>
                <c:ptCount val="1"/>
                <c:pt idx="0">
                  <c:v>NonTurbulent</c:v>
                </c:pt>
              </c:strCache>
            </c:strRef>
          </c:tx>
          <c:spPr>
            <a:solidFill>
              <a:schemeClr val="bg2">
                <a:lumMod val="50000"/>
              </a:schemeClr>
            </a:solidFill>
          </c:spPr>
          <c:invertIfNegative val="0"/>
          <c:cat>
            <c:numRef>
              <c:f>Sheet1!$A$9:$A$3972</c:f>
              <c:numCache>
                <c:formatCode>m/d/yyyy</c:formatCode>
                <c:ptCount val="3964"/>
                <c:pt idx="0">
                  <c:v>35030</c:v>
                </c:pt>
                <c:pt idx="1">
                  <c:v>35031</c:v>
                </c:pt>
                <c:pt idx="2">
                  <c:v>35032</c:v>
                </c:pt>
                <c:pt idx="3">
                  <c:v>35033</c:v>
                </c:pt>
                <c:pt idx="4">
                  <c:v>35034</c:v>
                </c:pt>
                <c:pt idx="5">
                  <c:v>35037</c:v>
                </c:pt>
                <c:pt idx="6">
                  <c:v>35038</c:v>
                </c:pt>
                <c:pt idx="7">
                  <c:v>35039</c:v>
                </c:pt>
                <c:pt idx="8">
                  <c:v>35040</c:v>
                </c:pt>
                <c:pt idx="9">
                  <c:v>35041</c:v>
                </c:pt>
                <c:pt idx="10">
                  <c:v>35044</c:v>
                </c:pt>
                <c:pt idx="11">
                  <c:v>35045</c:v>
                </c:pt>
                <c:pt idx="12">
                  <c:v>35046</c:v>
                </c:pt>
                <c:pt idx="13">
                  <c:v>35047</c:v>
                </c:pt>
                <c:pt idx="14">
                  <c:v>35048</c:v>
                </c:pt>
                <c:pt idx="15">
                  <c:v>35051</c:v>
                </c:pt>
                <c:pt idx="16">
                  <c:v>35052</c:v>
                </c:pt>
                <c:pt idx="17">
                  <c:v>35053</c:v>
                </c:pt>
                <c:pt idx="18">
                  <c:v>35054</c:v>
                </c:pt>
                <c:pt idx="19">
                  <c:v>35055</c:v>
                </c:pt>
                <c:pt idx="20">
                  <c:v>35058</c:v>
                </c:pt>
                <c:pt idx="21">
                  <c:v>35059</c:v>
                </c:pt>
                <c:pt idx="22">
                  <c:v>35060</c:v>
                </c:pt>
                <c:pt idx="23">
                  <c:v>35061</c:v>
                </c:pt>
                <c:pt idx="24">
                  <c:v>35062</c:v>
                </c:pt>
                <c:pt idx="25">
                  <c:v>35065</c:v>
                </c:pt>
                <c:pt idx="26">
                  <c:v>35066</c:v>
                </c:pt>
                <c:pt idx="27">
                  <c:v>35067</c:v>
                </c:pt>
                <c:pt idx="28">
                  <c:v>35068</c:v>
                </c:pt>
                <c:pt idx="29">
                  <c:v>35069</c:v>
                </c:pt>
                <c:pt idx="30">
                  <c:v>35072</c:v>
                </c:pt>
                <c:pt idx="31">
                  <c:v>35073</c:v>
                </c:pt>
                <c:pt idx="32">
                  <c:v>35074</c:v>
                </c:pt>
                <c:pt idx="33">
                  <c:v>35075</c:v>
                </c:pt>
                <c:pt idx="34">
                  <c:v>35076</c:v>
                </c:pt>
                <c:pt idx="35">
                  <c:v>35079</c:v>
                </c:pt>
                <c:pt idx="36">
                  <c:v>35080</c:v>
                </c:pt>
                <c:pt idx="37">
                  <c:v>35081</c:v>
                </c:pt>
                <c:pt idx="38">
                  <c:v>35082</c:v>
                </c:pt>
                <c:pt idx="39">
                  <c:v>35083</c:v>
                </c:pt>
                <c:pt idx="40">
                  <c:v>35086</c:v>
                </c:pt>
                <c:pt idx="41">
                  <c:v>35087</c:v>
                </c:pt>
                <c:pt idx="42">
                  <c:v>35088</c:v>
                </c:pt>
                <c:pt idx="43">
                  <c:v>35089</c:v>
                </c:pt>
                <c:pt idx="44">
                  <c:v>35090</c:v>
                </c:pt>
                <c:pt idx="45">
                  <c:v>35093</c:v>
                </c:pt>
                <c:pt idx="46">
                  <c:v>35094</c:v>
                </c:pt>
                <c:pt idx="47">
                  <c:v>35095</c:v>
                </c:pt>
                <c:pt idx="48">
                  <c:v>35096</c:v>
                </c:pt>
                <c:pt idx="49">
                  <c:v>35097</c:v>
                </c:pt>
                <c:pt idx="50">
                  <c:v>35100</c:v>
                </c:pt>
                <c:pt idx="51">
                  <c:v>35101</c:v>
                </c:pt>
                <c:pt idx="52">
                  <c:v>35102</c:v>
                </c:pt>
                <c:pt idx="53">
                  <c:v>35103</c:v>
                </c:pt>
                <c:pt idx="54">
                  <c:v>35104</c:v>
                </c:pt>
                <c:pt idx="55">
                  <c:v>35107</c:v>
                </c:pt>
                <c:pt idx="56">
                  <c:v>35108</c:v>
                </c:pt>
                <c:pt idx="57">
                  <c:v>35109</c:v>
                </c:pt>
                <c:pt idx="58">
                  <c:v>35110</c:v>
                </c:pt>
                <c:pt idx="59">
                  <c:v>35111</c:v>
                </c:pt>
                <c:pt idx="60">
                  <c:v>35114</c:v>
                </c:pt>
                <c:pt idx="61">
                  <c:v>35115</c:v>
                </c:pt>
                <c:pt idx="62">
                  <c:v>35116</c:v>
                </c:pt>
                <c:pt idx="63">
                  <c:v>35117</c:v>
                </c:pt>
                <c:pt idx="64">
                  <c:v>35118</c:v>
                </c:pt>
                <c:pt idx="65">
                  <c:v>35121</c:v>
                </c:pt>
                <c:pt idx="66">
                  <c:v>35122</c:v>
                </c:pt>
                <c:pt idx="67">
                  <c:v>35123</c:v>
                </c:pt>
                <c:pt idx="68">
                  <c:v>35124</c:v>
                </c:pt>
                <c:pt idx="69">
                  <c:v>35125</c:v>
                </c:pt>
                <c:pt idx="70">
                  <c:v>35128</c:v>
                </c:pt>
                <c:pt idx="71">
                  <c:v>35129</c:v>
                </c:pt>
                <c:pt idx="72">
                  <c:v>35130</c:v>
                </c:pt>
                <c:pt idx="73">
                  <c:v>35131</c:v>
                </c:pt>
                <c:pt idx="74">
                  <c:v>35132</c:v>
                </c:pt>
                <c:pt idx="75">
                  <c:v>35135</c:v>
                </c:pt>
                <c:pt idx="76">
                  <c:v>35136</c:v>
                </c:pt>
                <c:pt idx="77">
                  <c:v>35137</c:v>
                </c:pt>
                <c:pt idx="78">
                  <c:v>35138</c:v>
                </c:pt>
                <c:pt idx="79">
                  <c:v>35139</c:v>
                </c:pt>
                <c:pt idx="80">
                  <c:v>35142</c:v>
                </c:pt>
                <c:pt idx="81">
                  <c:v>35143</c:v>
                </c:pt>
                <c:pt idx="82">
                  <c:v>35144</c:v>
                </c:pt>
                <c:pt idx="83">
                  <c:v>35145</c:v>
                </c:pt>
                <c:pt idx="84">
                  <c:v>35146</c:v>
                </c:pt>
                <c:pt idx="85">
                  <c:v>35149</c:v>
                </c:pt>
                <c:pt idx="86">
                  <c:v>35150</c:v>
                </c:pt>
                <c:pt idx="87">
                  <c:v>35151</c:v>
                </c:pt>
                <c:pt idx="88">
                  <c:v>35152</c:v>
                </c:pt>
                <c:pt idx="89">
                  <c:v>35153</c:v>
                </c:pt>
                <c:pt idx="90">
                  <c:v>35156</c:v>
                </c:pt>
                <c:pt idx="91">
                  <c:v>35157</c:v>
                </c:pt>
                <c:pt idx="92">
                  <c:v>35158</c:v>
                </c:pt>
                <c:pt idx="93">
                  <c:v>35159</c:v>
                </c:pt>
                <c:pt idx="94">
                  <c:v>35160</c:v>
                </c:pt>
                <c:pt idx="95">
                  <c:v>35163</c:v>
                </c:pt>
                <c:pt idx="96">
                  <c:v>35164</c:v>
                </c:pt>
                <c:pt idx="97">
                  <c:v>35165</c:v>
                </c:pt>
                <c:pt idx="98">
                  <c:v>35166</c:v>
                </c:pt>
                <c:pt idx="99">
                  <c:v>35167</c:v>
                </c:pt>
                <c:pt idx="100">
                  <c:v>35170</c:v>
                </c:pt>
                <c:pt idx="101">
                  <c:v>35171</c:v>
                </c:pt>
                <c:pt idx="102">
                  <c:v>35172</c:v>
                </c:pt>
                <c:pt idx="103">
                  <c:v>35173</c:v>
                </c:pt>
                <c:pt idx="104">
                  <c:v>35174</c:v>
                </c:pt>
                <c:pt idx="105">
                  <c:v>35177</c:v>
                </c:pt>
                <c:pt idx="106">
                  <c:v>35178</c:v>
                </c:pt>
                <c:pt idx="107">
                  <c:v>35179</c:v>
                </c:pt>
                <c:pt idx="108">
                  <c:v>35180</c:v>
                </c:pt>
                <c:pt idx="109">
                  <c:v>35181</c:v>
                </c:pt>
                <c:pt idx="110">
                  <c:v>35184</c:v>
                </c:pt>
                <c:pt idx="111">
                  <c:v>35185</c:v>
                </c:pt>
                <c:pt idx="112">
                  <c:v>35186</c:v>
                </c:pt>
                <c:pt idx="113">
                  <c:v>35187</c:v>
                </c:pt>
                <c:pt idx="114">
                  <c:v>35188</c:v>
                </c:pt>
                <c:pt idx="115">
                  <c:v>35191</c:v>
                </c:pt>
                <c:pt idx="116">
                  <c:v>35192</c:v>
                </c:pt>
                <c:pt idx="117">
                  <c:v>35193</c:v>
                </c:pt>
                <c:pt idx="118">
                  <c:v>35194</c:v>
                </c:pt>
                <c:pt idx="119">
                  <c:v>35195</c:v>
                </c:pt>
                <c:pt idx="120">
                  <c:v>35198</c:v>
                </c:pt>
                <c:pt idx="121">
                  <c:v>35199</c:v>
                </c:pt>
                <c:pt idx="122">
                  <c:v>35200</c:v>
                </c:pt>
                <c:pt idx="123">
                  <c:v>35201</c:v>
                </c:pt>
                <c:pt idx="124">
                  <c:v>35202</c:v>
                </c:pt>
                <c:pt idx="125">
                  <c:v>35205</c:v>
                </c:pt>
                <c:pt idx="126">
                  <c:v>35206</c:v>
                </c:pt>
                <c:pt idx="127">
                  <c:v>35207</c:v>
                </c:pt>
                <c:pt idx="128">
                  <c:v>35208</c:v>
                </c:pt>
                <c:pt idx="129">
                  <c:v>35209</c:v>
                </c:pt>
                <c:pt idx="130">
                  <c:v>35212</c:v>
                </c:pt>
                <c:pt idx="131">
                  <c:v>35213</c:v>
                </c:pt>
                <c:pt idx="132">
                  <c:v>35214</c:v>
                </c:pt>
                <c:pt idx="133">
                  <c:v>35215</c:v>
                </c:pt>
                <c:pt idx="134">
                  <c:v>35216</c:v>
                </c:pt>
                <c:pt idx="135">
                  <c:v>35219</c:v>
                </c:pt>
                <c:pt idx="136">
                  <c:v>35220</c:v>
                </c:pt>
                <c:pt idx="137">
                  <c:v>35221</c:v>
                </c:pt>
                <c:pt idx="138">
                  <c:v>35222</c:v>
                </c:pt>
                <c:pt idx="139">
                  <c:v>35223</c:v>
                </c:pt>
                <c:pt idx="140">
                  <c:v>35226</c:v>
                </c:pt>
                <c:pt idx="141">
                  <c:v>35227</c:v>
                </c:pt>
                <c:pt idx="142">
                  <c:v>35228</c:v>
                </c:pt>
                <c:pt idx="143">
                  <c:v>35229</c:v>
                </c:pt>
                <c:pt idx="144">
                  <c:v>35230</c:v>
                </c:pt>
                <c:pt idx="145">
                  <c:v>35233</c:v>
                </c:pt>
                <c:pt idx="146">
                  <c:v>35234</c:v>
                </c:pt>
                <c:pt idx="147">
                  <c:v>35235</c:v>
                </c:pt>
                <c:pt idx="148">
                  <c:v>35236</c:v>
                </c:pt>
                <c:pt idx="149">
                  <c:v>35237</c:v>
                </c:pt>
                <c:pt idx="150">
                  <c:v>35240</c:v>
                </c:pt>
                <c:pt idx="151">
                  <c:v>35241</c:v>
                </c:pt>
                <c:pt idx="152">
                  <c:v>35242</c:v>
                </c:pt>
                <c:pt idx="153">
                  <c:v>35243</c:v>
                </c:pt>
                <c:pt idx="154">
                  <c:v>35244</c:v>
                </c:pt>
                <c:pt idx="155">
                  <c:v>35247</c:v>
                </c:pt>
                <c:pt idx="156">
                  <c:v>35248</c:v>
                </c:pt>
                <c:pt idx="157">
                  <c:v>35249</c:v>
                </c:pt>
                <c:pt idx="158">
                  <c:v>35250</c:v>
                </c:pt>
                <c:pt idx="159">
                  <c:v>35251</c:v>
                </c:pt>
                <c:pt idx="160">
                  <c:v>35254</c:v>
                </c:pt>
                <c:pt idx="161">
                  <c:v>35255</c:v>
                </c:pt>
                <c:pt idx="162">
                  <c:v>35256</c:v>
                </c:pt>
                <c:pt idx="163">
                  <c:v>35257</c:v>
                </c:pt>
                <c:pt idx="164">
                  <c:v>35258</c:v>
                </c:pt>
                <c:pt idx="165">
                  <c:v>35261</c:v>
                </c:pt>
                <c:pt idx="166">
                  <c:v>35262</c:v>
                </c:pt>
                <c:pt idx="167">
                  <c:v>35263</c:v>
                </c:pt>
                <c:pt idx="168">
                  <c:v>35264</c:v>
                </c:pt>
                <c:pt idx="169">
                  <c:v>35265</c:v>
                </c:pt>
                <c:pt idx="170">
                  <c:v>35268</c:v>
                </c:pt>
                <c:pt idx="171">
                  <c:v>35269</c:v>
                </c:pt>
                <c:pt idx="172">
                  <c:v>35270</c:v>
                </c:pt>
                <c:pt idx="173">
                  <c:v>35271</c:v>
                </c:pt>
                <c:pt idx="174">
                  <c:v>35272</c:v>
                </c:pt>
                <c:pt idx="175">
                  <c:v>35275</c:v>
                </c:pt>
                <c:pt idx="176">
                  <c:v>35276</c:v>
                </c:pt>
                <c:pt idx="177">
                  <c:v>35277</c:v>
                </c:pt>
                <c:pt idx="178">
                  <c:v>35278</c:v>
                </c:pt>
                <c:pt idx="179">
                  <c:v>35279</c:v>
                </c:pt>
                <c:pt idx="180">
                  <c:v>35282</c:v>
                </c:pt>
                <c:pt idx="181">
                  <c:v>35283</c:v>
                </c:pt>
                <c:pt idx="182">
                  <c:v>35284</c:v>
                </c:pt>
                <c:pt idx="183">
                  <c:v>35285</c:v>
                </c:pt>
                <c:pt idx="184">
                  <c:v>35286</c:v>
                </c:pt>
                <c:pt idx="185">
                  <c:v>35289</c:v>
                </c:pt>
                <c:pt idx="186">
                  <c:v>35290</c:v>
                </c:pt>
                <c:pt idx="187">
                  <c:v>35291</c:v>
                </c:pt>
                <c:pt idx="188">
                  <c:v>35292</c:v>
                </c:pt>
                <c:pt idx="189">
                  <c:v>35293</c:v>
                </c:pt>
                <c:pt idx="190">
                  <c:v>35296</c:v>
                </c:pt>
                <c:pt idx="191">
                  <c:v>35297</c:v>
                </c:pt>
                <c:pt idx="192">
                  <c:v>35298</c:v>
                </c:pt>
                <c:pt idx="193">
                  <c:v>35299</c:v>
                </c:pt>
                <c:pt idx="194">
                  <c:v>35300</c:v>
                </c:pt>
                <c:pt idx="195">
                  <c:v>35303</c:v>
                </c:pt>
                <c:pt idx="196">
                  <c:v>35304</c:v>
                </c:pt>
                <c:pt idx="197">
                  <c:v>35305</c:v>
                </c:pt>
                <c:pt idx="198">
                  <c:v>35306</c:v>
                </c:pt>
                <c:pt idx="199">
                  <c:v>35307</c:v>
                </c:pt>
                <c:pt idx="200">
                  <c:v>35310</c:v>
                </c:pt>
                <c:pt idx="201">
                  <c:v>35311</c:v>
                </c:pt>
                <c:pt idx="202">
                  <c:v>35312</c:v>
                </c:pt>
                <c:pt idx="203">
                  <c:v>35313</c:v>
                </c:pt>
                <c:pt idx="204">
                  <c:v>35314</c:v>
                </c:pt>
                <c:pt idx="205">
                  <c:v>35317</c:v>
                </c:pt>
                <c:pt idx="206">
                  <c:v>35318</c:v>
                </c:pt>
                <c:pt idx="207">
                  <c:v>35319</c:v>
                </c:pt>
                <c:pt idx="208">
                  <c:v>35320</c:v>
                </c:pt>
                <c:pt idx="209">
                  <c:v>35321</c:v>
                </c:pt>
                <c:pt idx="210">
                  <c:v>35324</c:v>
                </c:pt>
                <c:pt idx="211">
                  <c:v>35325</c:v>
                </c:pt>
                <c:pt idx="212">
                  <c:v>35326</c:v>
                </c:pt>
                <c:pt idx="213">
                  <c:v>35327</c:v>
                </c:pt>
                <c:pt idx="214">
                  <c:v>35328</c:v>
                </c:pt>
                <c:pt idx="215">
                  <c:v>35331</c:v>
                </c:pt>
                <c:pt idx="216">
                  <c:v>35332</c:v>
                </c:pt>
                <c:pt idx="217">
                  <c:v>35333</c:v>
                </c:pt>
                <c:pt idx="218">
                  <c:v>35334</c:v>
                </c:pt>
                <c:pt idx="219">
                  <c:v>35335</c:v>
                </c:pt>
                <c:pt idx="220">
                  <c:v>35338</c:v>
                </c:pt>
                <c:pt idx="221">
                  <c:v>35339</c:v>
                </c:pt>
                <c:pt idx="222">
                  <c:v>35340</c:v>
                </c:pt>
                <c:pt idx="223">
                  <c:v>35341</c:v>
                </c:pt>
                <c:pt idx="224">
                  <c:v>35342</c:v>
                </c:pt>
                <c:pt idx="225">
                  <c:v>35345</c:v>
                </c:pt>
                <c:pt idx="226">
                  <c:v>35346</c:v>
                </c:pt>
                <c:pt idx="227">
                  <c:v>35347</c:v>
                </c:pt>
                <c:pt idx="228">
                  <c:v>35348</c:v>
                </c:pt>
                <c:pt idx="229">
                  <c:v>35349</c:v>
                </c:pt>
                <c:pt idx="230">
                  <c:v>35352</c:v>
                </c:pt>
                <c:pt idx="231">
                  <c:v>35353</c:v>
                </c:pt>
                <c:pt idx="232">
                  <c:v>35354</c:v>
                </c:pt>
                <c:pt idx="233">
                  <c:v>35355</c:v>
                </c:pt>
                <c:pt idx="234">
                  <c:v>35356</c:v>
                </c:pt>
                <c:pt idx="235">
                  <c:v>35359</c:v>
                </c:pt>
                <c:pt idx="236">
                  <c:v>35360</c:v>
                </c:pt>
                <c:pt idx="237">
                  <c:v>35361</c:v>
                </c:pt>
                <c:pt idx="238">
                  <c:v>35362</c:v>
                </c:pt>
                <c:pt idx="239">
                  <c:v>35363</c:v>
                </c:pt>
                <c:pt idx="240">
                  <c:v>35366</c:v>
                </c:pt>
                <c:pt idx="241">
                  <c:v>35367</c:v>
                </c:pt>
                <c:pt idx="242">
                  <c:v>35368</c:v>
                </c:pt>
                <c:pt idx="243">
                  <c:v>35369</c:v>
                </c:pt>
                <c:pt idx="244">
                  <c:v>35370</c:v>
                </c:pt>
                <c:pt idx="245">
                  <c:v>35373</c:v>
                </c:pt>
                <c:pt idx="246">
                  <c:v>35374</c:v>
                </c:pt>
                <c:pt idx="247">
                  <c:v>35375</c:v>
                </c:pt>
                <c:pt idx="248">
                  <c:v>35376</c:v>
                </c:pt>
                <c:pt idx="249">
                  <c:v>35377</c:v>
                </c:pt>
                <c:pt idx="250">
                  <c:v>35380</c:v>
                </c:pt>
                <c:pt idx="251">
                  <c:v>35381</c:v>
                </c:pt>
                <c:pt idx="252">
                  <c:v>35382</c:v>
                </c:pt>
                <c:pt idx="253">
                  <c:v>35383</c:v>
                </c:pt>
                <c:pt idx="254">
                  <c:v>35384</c:v>
                </c:pt>
                <c:pt idx="255">
                  <c:v>35387</c:v>
                </c:pt>
                <c:pt idx="256">
                  <c:v>35388</c:v>
                </c:pt>
                <c:pt idx="257">
                  <c:v>35389</c:v>
                </c:pt>
                <c:pt idx="258">
                  <c:v>35390</c:v>
                </c:pt>
                <c:pt idx="259">
                  <c:v>35391</c:v>
                </c:pt>
                <c:pt idx="260">
                  <c:v>35394</c:v>
                </c:pt>
                <c:pt idx="261">
                  <c:v>35395</c:v>
                </c:pt>
                <c:pt idx="262">
                  <c:v>35396</c:v>
                </c:pt>
                <c:pt idx="263">
                  <c:v>35397</c:v>
                </c:pt>
                <c:pt idx="264">
                  <c:v>35398</c:v>
                </c:pt>
                <c:pt idx="265">
                  <c:v>35401</c:v>
                </c:pt>
                <c:pt idx="266">
                  <c:v>35402</c:v>
                </c:pt>
                <c:pt idx="267">
                  <c:v>35403</c:v>
                </c:pt>
                <c:pt idx="268">
                  <c:v>35404</c:v>
                </c:pt>
                <c:pt idx="269">
                  <c:v>35405</c:v>
                </c:pt>
                <c:pt idx="270">
                  <c:v>35408</c:v>
                </c:pt>
                <c:pt idx="271">
                  <c:v>35409</c:v>
                </c:pt>
                <c:pt idx="272">
                  <c:v>35410</c:v>
                </c:pt>
                <c:pt idx="273">
                  <c:v>35411</c:v>
                </c:pt>
                <c:pt idx="274">
                  <c:v>35412</c:v>
                </c:pt>
                <c:pt idx="275">
                  <c:v>35415</c:v>
                </c:pt>
                <c:pt idx="276">
                  <c:v>35416</c:v>
                </c:pt>
                <c:pt idx="277">
                  <c:v>35417</c:v>
                </c:pt>
                <c:pt idx="278">
                  <c:v>35418</c:v>
                </c:pt>
                <c:pt idx="279">
                  <c:v>35419</c:v>
                </c:pt>
                <c:pt idx="280">
                  <c:v>35422</c:v>
                </c:pt>
                <c:pt idx="281">
                  <c:v>35423</c:v>
                </c:pt>
                <c:pt idx="282">
                  <c:v>35424</c:v>
                </c:pt>
                <c:pt idx="283">
                  <c:v>35425</c:v>
                </c:pt>
                <c:pt idx="284">
                  <c:v>35426</c:v>
                </c:pt>
                <c:pt idx="285">
                  <c:v>35429</c:v>
                </c:pt>
                <c:pt idx="286">
                  <c:v>35430</c:v>
                </c:pt>
                <c:pt idx="287">
                  <c:v>35431</c:v>
                </c:pt>
                <c:pt idx="288">
                  <c:v>35432</c:v>
                </c:pt>
                <c:pt idx="289">
                  <c:v>35433</c:v>
                </c:pt>
                <c:pt idx="290">
                  <c:v>35436</c:v>
                </c:pt>
                <c:pt idx="291">
                  <c:v>35437</c:v>
                </c:pt>
                <c:pt idx="292">
                  <c:v>35438</c:v>
                </c:pt>
                <c:pt idx="293">
                  <c:v>35439</c:v>
                </c:pt>
                <c:pt idx="294">
                  <c:v>35440</c:v>
                </c:pt>
                <c:pt idx="295">
                  <c:v>35443</c:v>
                </c:pt>
                <c:pt idx="296">
                  <c:v>35444</c:v>
                </c:pt>
                <c:pt idx="297">
                  <c:v>35445</c:v>
                </c:pt>
                <c:pt idx="298">
                  <c:v>35446</c:v>
                </c:pt>
                <c:pt idx="299">
                  <c:v>35447</c:v>
                </c:pt>
                <c:pt idx="300">
                  <c:v>35450</c:v>
                </c:pt>
                <c:pt idx="301">
                  <c:v>35451</c:v>
                </c:pt>
                <c:pt idx="302">
                  <c:v>35452</c:v>
                </c:pt>
                <c:pt idx="303">
                  <c:v>35453</c:v>
                </c:pt>
                <c:pt idx="304">
                  <c:v>35454</c:v>
                </c:pt>
                <c:pt idx="305">
                  <c:v>35457</c:v>
                </c:pt>
                <c:pt idx="306">
                  <c:v>35458</c:v>
                </c:pt>
                <c:pt idx="307">
                  <c:v>35459</c:v>
                </c:pt>
                <c:pt idx="308">
                  <c:v>35460</c:v>
                </c:pt>
                <c:pt idx="309">
                  <c:v>35461</c:v>
                </c:pt>
                <c:pt idx="310">
                  <c:v>35464</c:v>
                </c:pt>
                <c:pt idx="311">
                  <c:v>35465</c:v>
                </c:pt>
                <c:pt idx="312">
                  <c:v>35466</c:v>
                </c:pt>
                <c:pt idx="313">
                  <c:v>35467</c:v>
                </c:pt>
                <c:pt idx="314">
                  <c:v>35468</c:v>
                </c:pt>
                <c:pt idx="315">
                  <c:v>35471</c:v>
                </c:pt>
                <c:pt idx="316">
                  <c:v>35472</c:v>
                </c:pt>
                <c:pt idx="317">
                  <c:v>35473</c:v>
                </c:pt>
                <c:pt idx="318">
                  <c:v>35474</c:v>
                </c:pt>
                <c:pt idx="319">
                  <c:v>35475</c:v>
                </c:pt>
                <c:pt idx="320">
                  <c:v>35478</c:v>
                </c:pt>
                <c:pt idx="321">
                  <c:v>35479</c:v>
                </c:pt>
                <c:pt idx="322">
                  <c:v>35480</c:v>
                </c:pt>
                <c:pt idx="323">
                  <c:v>35481</c:v>
                </c:pt>
                <c:pt idx="324">
                  <c:v>35482</c:v>
                </c:pt>
                <c:pt idx="325">
                  <c:v>35485</c:v>
                </c:pt>
                <c:pt idx="326">
                  <c:v>35486</c:v>
                </c:pt>
                <c:pt idx="327">
                  <c:v>35487</c:v>
                </c:pt>
                <c:pt idx="328">
                  <c:v>35488</c:v>
                </c:pt>
                <c:pt idx="329">
                  <c:v>35489</c:v>
                </c:pt>
                <c:pt idx="330">
                  <c:v>35492</c:v>
                </c:pt>
                <c:pt idx="331">
                  <c:v>35493</c:v>
                </c:pt>
                <c:pt idx="332">
                  <c:v>35494</c:v>
                </c:pt>
                <c:pt idx="333">
                  <c:v>35495</c:v>
                </c:pt>
                <c:pt idx="334">
                  <c:v>35496</c:v>
                </c:pt>
                <c:pt idx="335">
                  <c:v>35499</c:v>
                </c:pt>
                <c:pt idx="336">
                  <c:v>35500</c:v>
                </c:pt>
                <c:pt idx="337">
                  <c:v>35501</c:v>
                </c:pt>
                <c:pt idx="338">
                  <c:v>35502</c:v>
                </c:pt>
                <c:pt idx="339">
                  <c:v>35503</c:v>
                </c:pt>
                <c:pt idx="340">
                  <c:v>35506</c:v>
                </c:pt>
                <c:pt idx="341">
                  <c:v>35507</c:v>
                </c:pt>
                <c:pt idx="342">
                  <c:v>35508</c:v>
                </c:pt>
                <c:pt idx="343">
                  <c:v>35509</c:v>
                </c:pt>
                <c:pt idx="344">
                  <c:v>35510</c:v>
                </c:pt>
                <c:pt idx="345">
                  <c:v>35513</c:v>
                </c:pt>
                <c:pt idx="346">
                  <c:v>35514</c:v>
                </c:pt>
                <c:pt idx="347">
                  <c:v>35515</c:v>
                </c:pt>
                <c:pt idx="348">
                  <c:v>35516</c:v>
                </c:pt>
                <c:pt idx="349">
                  <c:v>35517</c:v>
                </c:pt>
                <c:pt idx="350">
                  <c:v>35520</c:v>
                </c:pt>
                <c:pt idx="351">
                  <c:v>35521</c:v>
                </c:pt>
                <c:pt idx="352">
                  <c:v>35522</c:v>
                </c:pt>
                <c:pt idx="353">
                  <c:v>35523</c:v>
                </c:pt>
                <c:pt idx="354">
                  <c:v>35524</c:v>
                </c:pt>
                <c:pt idx="355">
                  <c:v>35527</c:v>
                </c:pt>
                <c:pt idx="356">
                  <c:v>35528</c:v>
                </c:pt>
                <c:pt idx="357">
                  <c:v>35529</c:v>
                </c:pt>
                <c:pt idx="358">
                  <c:v>35530</c:v>
                </c:pt>
                <c:pt idx="359">
                  <c:v>35531</c:v>
                </c:pt>
                <c:pt idx="360">
                  <c:v>35534</c:v>
                </c:pt>
                <c:pt idx="361">
                  <c:v>35535</c:v>
                </c:pt>
                <c:pt idx="362">
                  <c:v>35536</c:v>
                </c:pt>
                <c:pt idx="363">
                  <c:v>35537</c:v>
                </c:pt>
                <c:pt idx="364">
                  <c:v>35538</c:v>
                </c:pt>
                <c:pt idx="365">
                  <c:v>35541</c:v>
                </c:pt>
                <c:pt idx="366">
                  <c:v>35542</c:v>
                </c:pt>
                <c:pt idx="367">
                  <c:v>35543</c:v>
                </c:pt>
                <c:pt idx="368">
                  <c:v>35544</c:v>
                </c:pt>
                <c:pt idx="369">
                  <c:v>35545</c:v>
                </c:pt>
                <c:pt idx="370">
                  <c:v>35548</c:v>
                </c:pt>
                <c:pt idx="371">
                  <c:v>35549</c:v>
                </c:pt>
                <c:pt idx="372">
                  <c:v>35550</c:v>
                </c:pt>
                <c:pt idx="373">
                  <c:v>35551</c:v>
                </c:pt>
                <c:pt idx="374">
                  <c:v>35552</c:v>
                </c:pt>
                <c:pt idx="375">
                  <c:v>35555</c:v>
                </c:pt>
                <c:pt idx="376">
                  <c:v>35556</c:v>
                </c:pt>
                <c:pt idx="377">
                  <c:v>35557</c:v>
                </c:pt>
                <c:pt idx="378">
                  <c:v>35558</c:v>
                </c:pt>
                <c:pt idx="379">
                  <c:v>35559</c:v>
                </c:pt>
                <c:pt idx="380">
                  <c:v>35562</c:v>
                </c:pt>
                <c:pt idx="381">
                  <c:v>35563</c:v>
                </c:pt>
                <c:pt idx="382">
                  <c:v>35564</c:v>
                </c:pt>
                <c:pt idx="383">
                  <c:v>35565</c:v>
                </c:pt>
                <c:pt idx="384">
                  <c:v>35566</c:v>
                </c:pt>
                <c:pt idx="385">
                  <c:v>35569</c:v>
                </c:pt>
                <c:pt idx="386">
                  <c:v>35570</c:v>
                </c:pt>
                <c:pt idx="387">
                  <c:v>35571</c:v>
                </c:pt>
                <c:pt idx="388">
                  <c:v>35572</c:v>
                </c:pt>
                <c:pt idx="389">
                  <c:v>35573</c:v>
                </c:pt>
                <c:pt idx="390">
                  <c:v>35576</c:v>
                </c:pt>
                <c:pt idx="391">
                  <c:v>35577</c:v>
                </c:pt>
                <c:pt idx="392">
                  <c:v>35578</c:v>
                </c:pt>
                <c:pt idx="393">
                  <c:v>35579</c:v>
                </c:pt>
                <c:pt idx="394">
                  <c:v>35580</c:v>
                </c:pt>
                <c:pt idx="395">
                  <c:v>35583</c:v>
                </c:pt>
                <c:pt idx="396">
                  <c:v>35584</c:v>
                </c:pt>
                <c:pt idx="397">
                  <c:v>35585</c:v>
                </c:pt>
                <c:pt idx="398">
                  <c:v>35586</c:v>
                </c:pt>
                <c:pt idx="399">
                  <c:v>35587</c:v>
                </c:pt>
                <c:pt idx="400">
                  <c:v>35590</c:v>
                </c:pt>
                <c:pt idx="401">
                  <c:v>35591</c:v>
                </c:pt>
                <c:pt idx="402">
                  <c:v>35592</c:v>
                </c:pt>
                <c:pt idx="403">
                  <c:v>35593</c:v>
                </c:pt>
                <c:pt idx="404">
                  <c:v>35594</c:v>
                </c:pt>
                <c:pt idx="405">
                  <c:v>35597</c:v>
                </c:pt>
                <c:pt idx="406">
                  <c:v>35598</c:v>
                </c:pt>
                <c:pt idx="407">
                  <c:v>35599</c:v>
                </c:pt>
                <c:pt idx="408">
                  <c:v>35600</c:v>
                </c:pt>
                <c:pt idx="409">
                  <c:v>35601</c:v>
                </c:pt>
                <c:pt idx="410">
                  <c:v>35604</c:v>
                </c:pt>
                <c:pt idx="411">
                  <c:v>35605</c:v>
                </c:pt>
                <c:pt idx="412">
                  <c:v>35606</c:v>
                </c:pt>
                <c:pt idx="413">
                  <c:v>35607</c:v>
                </c:pt>
                <c:pt idx="414">
                  <c:v>35608</c:v>
                </c:pt>
                <c:pt idx="415">
                  <c:v>35611</c:v>
                </c:pt>
                <c:pt idx="416">
                  <c:v>35612</c:v>
                </c:pt>
                <c:pt idx="417">
                  <c:v>35613</c:v>
                </c:pt>
                <c:pt idx="418">
                  <c:v>35614</c:v>
                </c:pt>
                <c:pt idx="419">
                  <c:v>35615</c:v>
                </c:pt>
                <c:pt idx="420">
                  <c:v>35618</c:v>
                </c:pt>
                <c:pt idx="421">
                  <c:v>35619</c:v>
                </c:pt>
                <c:pt idx="422">
                  <c:v>35620</c:v>
                </c:pt>
                <c:pt idx="423">
                  <c:v>35621</c:v>
                </c:pt>
                <c:pt idx="424">
                  <c:v>35622</c:v>
                </c:pt>
                <c:pt idx="425">
                  <c:v>35625</c:v>
                </c:pt>
                <c:pt idx="426">
                  <c:v>35626</c:v>
                </c:pt>
                <c:pt idx="427">
                  <c:v>35627</c:v>
                </c:pt>
                <c:pt idx="428">
                  <c:v>35628</c:v>
                </c:pt>
                <c:pt idx="429">
                  <c:v>35629</c:v>
                </c:pt>
                <c:pt idx="430">
                  <c:v>35632</c:v>
                </c:pt>
                <c:pt idx="431">
                  <c:v>35633</c:v>
                </c:pt>
                <c:pt idx="432">
                  <c:v>35634</c:v>
                </c:pt>
                <c:pt idx="433">
                  <c:v>35635</c:v>
                </c:pt>
                <c:pt idx="434">
                  <c:v>35636</c:v>
                </c:pt>
                <c:pt idx="435">
                  <c:v>35639</c:v>
                </c:pt>
                <c:pt idx="436">
                  <c:v>35640</c:v>
                </c:pt>
                <c:pt idx="437">
                  <c:v>35641</c:v>
                </c:pt>
                <c:pt idx="438">
                  <c:v>35642</c:v>
                </c:pt>
                <c:pt idx="439">
                  <c:v>35643</c:v>
                </c:pt>
                <c:pt idx="440">
                  <c:v>35646</c:v>
                </c:pt>
                <c:pt idx="441">
                  <c:v>35647</c:v>
                </c:pt>
                <c:pt idx="442">
                  <c:v>35648</c:v>
                </c:pt>
                <c:pt idx="443">
                  <c:v>35649</c:v>
                </c:pt>
                <c:pt idx="444">
                  <c:v>35650</c:v>
                </c:pt>
                <c:pt idx="445">
                  <c:v>35653</c:v>
                </c:pt>
                <c:pt idx="446">
                  <c:v>35654</c:v>
                </c:pt>
                <c:pt idx="447">
                  <c:v>35655</c:v>
                </c:pt>
                <c:pt idx="448">
                  <c:v>35656</c:v>
                </c:pt>
                <c:pt idx="449">
                  <c:v>35657</c:v>
                </c:pt>
                <c:pt idx="450">
                  <c:v>35660</c:v>
                </c:pt>
                <c:pt idx="451">
                  <c:v>35661</c:v>
                </c:pt>
                <c:pt idx="452">
                  <c:v>35662</c:v>
                </c:pt>
                <c:pt idx="453">
                  <c:v>35663</c:v>
                </c:pt>
                <c:pt idx="454">
                  <c:v>35664</c:v>
                </c:pt>
                <c:pt idx="455">
                  <c:v>35667</c:v>
                </c:pt>
                <c:pt idx="456">
                  <c:v>35668</c:v>
                </c:pt>
                <c:pt idx="457">
                  <c:v>35669</c:v>
                </c:pt>
                <c:pt idx="458">
                  <c:v>35670</c:v>
                </c:pt>
                <c:pt idx="459">
                  <c:v>35671</c:v>
                </c:pt>
                <c:pt idx="460">
                  <c:v>35674</c:v>
                </c:pt>
                <c:pt idx="461">
                  <c:v>35675</c:v>
                </c:pt>
                <c:pt idx="462">
                  <c:v>35676</c:v>
                </c:pt>
                <c:pt idx="463">
                  <c:v>35677</c:v>
                </c:pt>
                <c:pt idx="464">
                  <c:v>35678</c:v>
                </c:pt>
                <c:pt idx="465">
                  <c:v>35681</c:v>
                </c:pt>
                <c:pt idx="466">
                  <c:v>35682</c:v>
                </c:pt>
                <c:pt idx="467">
                  <c:v>35683</c:v>
                </c:pt>
                <c:pt idx="468">
                  <c:v>35684</c:v>
                </c:pt>
                <c:pt idx="469">
                  <c:v>35685</c:v>
                </c:pt>
                <c:pt idx="470">
                  <c:v>35688</c:v>
                </c:pt>
                <c:pt idx="471">
                  <c:v>35689</c:v>
                </c:pt>
                <c:pt idx="472">
                  <c:v>35690</c:v>
                </c:pt>
                <c:pt idx="473">
                  <c:v>35691</c:v>
                </c:pt>
                <c:pt idx="474">
                  <c:v>35692</c:v>
                </c:pt>
                <c:pt idx="475">
                  <c:v>35695</c:v>
                </c:pt>
                <c:pt idx="476">
                  <c:v>35696</c:v>
                </c:pt>
                <c:pt idx="477">
                  <c:v>35697</c:v>
                </c:pt>
                <c:pt idx="478">
                  <c:v>35698</c:v>
                </c:pt>
                <c:pt idx="479">
                  <c:v>35699</c:v>
                </c:pt>
                <c:pt idx="480">
                  <c:v>35702</c:v>
                </c:pt>
                <c:pt idx="481">
                  <c:v>35703</c:v>
                </c:pt>
                <c:pt idx="482">
                  <c:v>35704</c:v>
                </c:pt>
                <c:pt idx="483">
                  <c:v>35705</c:v>
                </c:pt>
                <c:pt idx="484">
                  <c:v>35706</c:v>
                </c:pt>
                <c:pt idx="485">
                  <c:v>35709</c:v>
                </c:pt>
                <c:pt idx="486">
                  <c:v>35710</c:v>
                </c:pt>
                <c:pt idx="487">
                  <c:v>35711</c:v>
                </c:pt>
                <c:pt idx="488">
                  <c:v>35712</c:v>
                </c:pt>
                <c:pt idx="489">
                  <c:v>35713</c:v>
                </c:pt>
                <c:pt idx="490">
                  <c:v>35716</c:v>
                </c:pt>
                <c:pt idx="491">
                  <c:v>35717</c:v>
                </c:pt>
                <c:pt idx="492">
                  <c:v>35718</c:v>
                </c:pt>
                <c:pt idx="493">
                  <c:v>35719</c:v>
                </c:pt>
                <c:pt idx="494">
                  <c:v>35720</c:v>
                </c:pt>
                <c:pt idx="495">
                  <c:v>35723</c:v>
                </c:pt>
                <c:pt idx="496">
                  <c:v>35724</c:v>
                </c:pt>
                <c:pt idx="497">
                  <c:v>35725</c:v>
                </c:pt>
                <c:pt idx="498">
                  <c:v>35726</c:v>
                </c:pt>
                <c:pt idx="499">
                  <c:v>35727</c:v>
                </c:pt>
                <c:pt idx="500">
                  <c:v>35730</c:v>
                </c:pt>
                <c:pt idx="501">
                  <c:v>35731</c:v>
                </c:pt>
                <c:pt idx="502">
                  <c:v>35732</c:v>
                </c:pt>
                <c:pt idx="503">
                  <c:v>35733</c:v>
                </c:pt>
                <c:pt idx="504">
                  <c:v>35734</c:v>
                </c:pt>
                <c:pt idx="505">
                  <c:v>35737</c:v>
                </c:pt>
                <c:pt idx="506">
                  <c:v>35738</c:v>
                </c:pt>
                <c:pt idx="507">
                  <c:v>35739</c:v>
                </c:pt>
                <c:pt idx="508">
                  <c:v>35740</c:v>
                </c:pt>
                <c:pt idx="509">
                  <c:v>35741</c:v>
                </c:pt>
                <c:pt idx="510">
                  <c:v>35744</c:v>
                </c:pt>
                <c:pt idx="511">
                  <c:v>35745</c:v>
                </c:pt>
                <c:pt idx="512">
                  <c:v>35746</c:v>
                </c:pt>
                <c:pt idx="513">
                  <c:v>35747</c:v>
                </c:pt>
                <c:pt idx="514">
                  <c:v>35748</c:v>
                </c:pt>
                <c:pt idx="515">
                  <c:v>35751</c:v>
                </c:pt>
                <c:pt idx="516">
                  <c:v>35752</c:v>
                </c:pt>
                <c:pt idx="517">
                  <c:v>35753</c:v>
                </c:pt>
                <c:pt idx="518">
                  <c:v>35754</c:v>
                </c:pt>
                <c:pt idx="519">
                  <c:v>35755</c:v>
                </c:pt>
                <c:pt idx="520">
                  <c:v>35758</c:v>
                </c:pt>
                <c:pt idx="521">
                  <c:v>35759</c:v>
                </c:pt>
                <c:pt idx="522">
                  <c:v>35760</c:v>
                </c:pt>
                <c:pt idx="523">
                  <c:v>35761</c:v>
                </c:pt>
                <c:pt idx="524">
                  <c:v>35762</c:v>
                </c:pt>
                <c:pt idx="525">
                  <c:v>35765</c:v>
                </c:pt>
                <c:pt idx="526">
                  <c:v>35766</c:v>
                </c:pt>
                <c:pt idx="527">
                  <c:v>35767</c:v>
                </c:pt>
                <c:pt idx="528">
                  <c:v>35768</c:v>
                </c:pt>
                <c:pt idx="529">
                  <c:v>35769</c:v>
                </c:pt>
                <c:pt idx="530">
                  <c:v>35772</c:v>
                </c:pt>
                <c:pt idx="531">
                  <c:v>35773</c:v>
                </c:pt>
                <c:pt idx="532">
                  <c:v>35774</c:v>
                </c:pt>
                <c:pt idx="533">
                  <c:v>35775</c:v>
                </c:pt>
                <c:pt idx="534">
                  <c:v>35776</c:v>
                </c:pt>
                <c:pt idx="535">
                  <c:v>35779</c:v>
                </c:pt>
                <c:pt idx="536">
                  <c:v>35780</c:v>
                </c:pt>
                <c:pt idx="537">
                  <c:v>35781</c:v>
                </c:pt>
                <c:pt idx="538">
                  <c:v>35782</c:v>
                </c:pt>
                <c:pt idx="539">
                  <c:v>35783</c:v>
                </c:pt>
                <c:pt idx="540">
                  <c:v>35786</c:v>
                </c:pt>
                <c:pt idx="541">
                  <c:v>35787</c:v>
                </c:pt>
                <c:pt idx="542">
                  <c:v>35788</c:v>
                </c:pt>
                <c:pt idx="543">
                  <c:v>35789</c:v>
                </c:pt>
                <c:pt idx="544">
                  <c:v>35790</c:v>
                </c:pt>
                <c:pt idx="545">
                  <c:v>35793</c:v>
                </c:pt>
                <c:pt idx="546">
                  <c:v>35794</c:v>
                </c:pt>
                <c:pt idx="547">
                  <c:v>35795</c:v>
                </c:pt>
                <c:pt idx="548">
                  <c:v>35796</c:v>
                </c:pt>
                <c:pt idx="549">
                  <c:v>35797</c:v>
                </c:pt>
                <c:pt idx="550">
                  <c:v>35800</c:v>
                </c:pt>
                <c:pt idx="551">
                  <c:v>35801</c:v>
                </c:pt>
                <c:pt idx="552">
                  <c:v>35802</c:v>
                </c:pt>
                <c:pt idx="553">
                  <c:v>35803</c:v>
                </c:pt>
                <c:pt idx="554">
                  <c:v>35804</c:v>
                </c:pt>
                <c:pt idx="555">
                  <c:v>35807</c:v>
                </c:pt>
                <c:pt idx="556">
                  <c:v>35808</c:v>
                </c:pt>
                <c:pt idx="557">
                  <c:v>35809</c:v>
                </c:pt>
                <c:pt idx="558">
                  <c:v>35810</c:v>
                </c:pt>
                <c:pt idx="559">
                  <c:v>35811</c:v>
                </c:pt>
                <c:pt idx="560">
                  <c:v>35814</c:v>
                </c:pt>
                <c:pt idx="561">
                  <c:v>35815</c:v>
                </c:pt>
                <c:pt idx="562">
                  <c:v>35816</c:v>
                </c:pt>
                <c:pt idx="563">
                  <c:v>35817</c:v>
                </c:pt>
                <c:pt idx="564">
                  <c:v>35818</c:v>
                </c:pt>
                <c:pt idx="565">
                  <c:v>35821</c:v>
                </c:pt>
                <c:pt idx="566">
                  <c:v>35822</c:v>
                </c:pt>
                <c:pt idx="567">
                  <c:v>35823</c:v>
                </c:pt>
                <c:pt idx="568">
                  <c:v>35824</c:v>
                </c:pt>
                <c:pt idx="569">
                  <c:v>35825</c:v>
                </c:pt>
                <c:pt idx="570">
                  <c:v>35828</c:v>
                </c:pt>
                <c:pt idx="571">
                  <c:v>35829</c:v>
                </c:pt>
                <c:pt idx="572">
                  <c:v>35830</c:v>
                </c:pt>
                <c:pt idx="573">
                  <c:v>35831</c:v>
                </c:pt>
                <c:pt idx="574">
                  <c:v>35832</c:v>
                </c:pt>
                <c:pt idx="575">
                  <c:v>35835</c:v>
                </c:pt>
                <c:pt idx="576">
                  <c:v>35836</c:v>
                </c:pt>
                <c:pt idx="577">
                  <c:v>35837</c:v>
                </c:pt>
                <c:pt idx="578">
                  <c:v>35838</c:v>
                </c:pt>
                <c:pt idx="579">
                  <c:v>35839</c:v>
                </c:pt>
                <c:pt idx="580">
                  <c:v>35842</c:v>
                </c:pt>
                <c:pt idx="581">
                  <c:v>35843</c:v>
                </c:pt>
                <c:pt idx="582">
                  <c:v>35844</c:v>
                </c:pt>
                <c:pt idx="583">
                  <c:v>35845</c:v>
                </c:pt>
                <c:pt idx="584">
                  <c:v>35846</c:v>
                </c:pt>
                <c:pt idx="585">
                  <c:v>35849</c:v>
                </c:pt>
                <c:pt idx="586">
                  <c:v>35850</c:v>
                </c:pt>
                <c:pt idx="587">
                  <c:v>35851</c:v>
                </c:pt>
                <c:pt idx="588">
                  <c:v>35852</c:v>
                </c:pt>
                <c:pt idx="589">
                  <c:v>35853</c:v>
                </c:pt>
                <c:pt idx="590">
                  <c:v>35856</c:v>
                </c:pt>
                <c:pt idx="591">
                  <c:v>35857</c:v>
                </c:pt>
                <c:pt idx="592">
                  <c:v>35858</c:v>
                </c:pt>
                <c:pt idx="593">
                  <c:v>35859</c:v>
                </c:pt>
                <c:pt idx="594">
                  <c:v>35860</c:v>
                </c:pt>
                <c:pt idx="595">
                  <c:v>35863</c:v>
                </c:pt>
                <c:pt idx="596">
                  <c:v>35864</c:v>
                </c:pt>
                <c:pt idx="597">
                  <c:v>35865</c:v>
                </c:pt>
                <c:pt idx="598">
                  <c:v>35866</c:v>
                </c:pt>
                <c:pt idx="599">
                  <c:v>35867</c:v>
                </c:pt>
                <c:pt idx="600">
                  <c:v>35870</c:v>
                </c:pt>
                <c:pt idx="601">
                  <c:v>35871</c:v>
                </c:pt>
                <c:pt idx="602">
                  <c:v>35872</c:v>
                </c:pt>
                <c:pt idx="603">
                  <c:v>35873</c:v>
                </c:pt>
                <c:pt idx="604">
                  <c:v>35874</c:v>
                </c:pt>
                <c:pt idx="605">
                  <c:v>35877</c:v>
                </c:pt>
                <c:pt idx="606">
                  <c:v>35878</c:v>
                </c:pt>
                <c:pt idx="607">
                  <c:v>35879</c:v>
                </c:pt>
                <c:pt idx="608">
                  <c:v>35880</c:v>
                </c:pt>
                <c:pt idx="609">
                  <c:v>35881</c:v>
                </c:pt>
                <c:pt idx="610">
                  <c:v>35884</c:v>
                </c:pt>
                <c:pt idx="611">
                  <c:v>35885</c:v>
                </c:pt>
                <c:pt idx="612">
                  <c:v>35886</c:v>
                </c:pt>
                <c:pt idx="613">
                  <c:v>35887</c:v>
                </c:pt>
                <c:pt idx="614">
                  <c:v>35888</c:v>
                </c:pt>
                <c:pt idx="615">
                  <c:v>35891</c:v>
                </c:pt>
                <c:pt idx="616">
                  <c:v>35892</c:v>
                </c:pt>
                <c:pt idx="617">
                  <c:v>35893</c:v>
                </c:pt>
                <c:pt idx="618">
                  <c:v>35894</c:v>
                </c:pt>
                <c:pt idx="619">
                  <c:v>35895</c:v>
                </c:pt>
                <c:pt idx="620">
                  <c:v>35898</c:v>
                </c:pt>
                <c:pt idx="621">
                  <c:v>35899</c:v>
                </c:pt>
                <c:pt idx="622">
                  <c:v>35900</c:v>
                </c:pt>
                <c:pt idx="623">
                  <c:v>35901</c:v>
                </c:pt>
                <c:pt idx="624">
                  <c:v>35902</c:v>
                </c:pt>
                <c:pt idx="625">
                  <c:v>35905</c:v>
                </c:pt>
                <c:pt idx="626">
                  <c:v>35906</c:v>
                </c:pt>
                <c:pt idx="627">
                  <c:v>35907</c:v>
                </c:pt>
                <c:pt idx="628">
                  <c:v>35908</c:v>
                </c:pt>
                <c:pt idx="629">
                  <c:v>35909</c:v>
                </c:pt>
                <c:pt idx="630">
                  <c:v>35912</c:v>
                </c:pt>
                <c:pt idx="631">
                  <c:v>35913</c:v>
                </c:pt>
                <c:pt idx="632">
                  <c:v>35914</c:v>
                </c:pt>
                <c:pt idx="633">
                  <c:v>35915</c:v>
                </c:pt>
                <c:pt idx="634">
                  <c:v>35916</c:v>
                </c:pt>
                <c:pt idx="635">
                  <c:v>35919</c:v>
                </c:pt>
                <c:pt idx="636">
                  <c:v>35920</c:v>
                </c:pt>
                <c:pt idx="637">
                  <c:v>35921</c:v>
                </c:pt>
                <c:pt idx="638">
                  <c:v>35922</c:v>
                </c:pt>
                <c:pt idx="639">
                  <c:v>35923</c:v>
                </c:pt>
                <c:pt idx="640">
                  <c:v>35926</c:v>
                </c:pt>
                <c:pt idx="641">
                  <c:v>35927</c:v>
                </c:pt>
                <c:pt idx="642">
                  <c:v>35928</c:v>
                </c:pt>
                <c:pt idx="643">
                  <c:v>35929</c:v>
                </c:pt>
                <c:pt idx="644">
                  <c:v>35930</c:v>
                </c:pt>
                <c:pt idx="645">
                  <c:v>35933</c:v>
                </c:pt>
                <c:pt idx="646">
                  <c:v>35934</c:v>
                </c:pt>
                <c:pt idx="647">
                  <c:v>35935</c:v>
                </c:pt>
                <c:pt idx="648">
                  <c:v>35936</c:v>
                </c:pt>
                <c:pt idx="649">
                  <c:v>35937</c:v>
                </c:pt>
                <c:pt idx="650">
                  <c:v>35940</c:v>
                </c:pt>
                <c:pt idx="651">
                  <c:v>35941</c:v>
                </c:pt>
                <c:pt idx="652">
                  <c:v>35942</c:v>
                </c:pt>
                <c:pt idx="653">
                  <c:v>35943</c:v>
                </c:pt>
                <c:pt idx="654">
                  <c:v>35944</c:v>
                </c:pt>
                <c:pt idx="655">
                  <c:v>35947</c:v>
                </c:pt>
                <c:pt idx="656">
                  <c:v>35948</c:v>
                </c:pt>
                <c:pt idx="657">
                  <c:v>35949</c:v>
                </c:pt>
                <c:pt idx="658">
                  <c:v>35950</c:v>
                </c:pt>
                <c:pt idx="659">
                  <c:v>35951</c:v>
                </c:pt>
                <c:pt idx="660">
                  <c:v>35954</c:v>
                </c:pt>
                <c:pt idx="661">
                  <c:v>35955</c:v>
                </c:pt>
                <c:pt idx="662">
                  <c:v>35956</c:v>
                </c:pt>
                <c:pt idx="663">
                  <c:v>35957</c:v>
                </c:pt>
                <c:pt idx="664">
                  <c:v>35958</c:v>
                </c:pt>
                <c:pt idx="665">
                  <c:v>35961</c:v>
                </c:pt>
                <c:pt idx="666">
                  <c:v>35962</c:v>
                </c:pt>
                <c:pt idx="667">
                  <c:v>35963</c:v>
                </c:pt>
                <c:pt idx="668">
                  <c:v>35964</c:v>
                </c:pt>
                <c:pt idx="669">
                  <c:v>35965</c:v>
                </c:pt>
                <c:pt idx="670">
                  <c:v>35968</c:v>
                </c:pt>
                <c:pt idx="671">
                  <c:v>35969</c:v>
                </c:pt>
                <c:pt idx="672">
                  <c:v>35970</c:v>
                </c:pt>
                <c:pt idx="673">
                  <c:v>35971</c:v>
                </c:pt>
                <c:pt idx="674">
                  <c:v>35972</c:v>
                </c:pt>
                <c:pt idx="675">
                  <c:v>35975</c:v>
                </c:pt>
                <c:pt idx="676">
                  <c:v>35976</c:v>
                </c:pt>
                <c:pt idx="677">
                  <c:v>35977</c:v>
                </c:pt>
                <c:pt idx="678">
                  <c:v>35978</c:v>
                </c:pt>
                <c:pt idx="679">
                  <c:v>35979</c:v>
                </c:pt>
                <c:pt idx="680">
                  <c:v>35982</c:v>
                </c:pt>
                <c:pt idx="681">
                  <c:v>35983</c:v>
                </c:pt>
                <c:pt idx="682">
                  <c:v>35984</c:v>
                </c:pt>
                <c:pt idx="683">
                  <c:v>35985</c:v>
                </c:pt>
                <c:pt idx="684">
                  <c:v>35986</c:v>
                </c:pt>
                <c:pt idx="685">
                  <c:v>35989</c:v>
                </c:pt>
                <c:pt idx="686">
                  <c:v>35990</c:v>
                </c:pt>
                <c:pt idx="687">
                  <c:v>35991</c:v>
                </c:pt>
                <c:pt idx="688">
                  <c:v>35992</c:v>
                </c:pt>
                <c:pt idx="689">
                  <c:v>35993</c:v>
                </c:pt>
                <c:pt idx="690">
                  <c:v>35996</c:v>
                </c:pt>
                <c:pt idx="691">
                  <c:v>35997</c:v>
                </c:pt>
                <c:pt idx="692">
                  <c:v>35998</c:v>
                </c:pt>
                <c:pt idx="693">
                  <c:v>35999</c:v>
                </c:pt>
                <c:pt idx="694">
                  <c:v>36000</c:v>
                </c:pt>
                <c:pt idx="695">
                  <c:v>36003</c:v>
                </c:pt>
                <c:pt idx="696">
                  <c:v>36004</c:v>
                </c:pt>
                <c:pt idx="697">
                  <c:v>36005</c:v>
                </c:pt>
                <c:pt idx="698">
                  <c:v>36006</c:v>
                </c:pt>
                <c:pt idx="699">
                  <c:v>36007</c:v>
                </c:pt>
                <c:pt idx="700">
                  <c:v>36010</c:v>
                </c:pt>
                <c:pt idx="701">
                  <c:v>36011</c:v>
                </c:pt>
                <c:pt idx="702">
                  <c:v>36012</c:v>
                </c:pt>
                <c:pt idx="703">
                  <c:v>36013</c:v>
                </c:pt>
                <c:pt idx="704">
                  <c:v>36014</c:v>
                </c:pt>
                <c:pt idx="705">
                  <c:v>36017</c:v>
                </c:pt>
                <c:pt idx="706">
                  <c:v>36018</c:v>
                </c:pt>
                <c:pt idx="707">
                  <c:v>36019</c:v>
                </c:pt>
                <c:pt idx="708">
                  <c:v>36020</c:v>
                </c:pt>
                <c:pt idx="709">
                  <c:v>36021</c:v>
                </c:pt>
                <c:pt idx="710">
                  <c:v>36024</c:v>
                </c:pt>
                <c:pt idx="711">
                  <c:v>36025</c:v>
                </c:pt>
                <c:pt idx="712">
                  <c:v>36026</c:v>
                </c:pt>
                <c:pt idx="713">
                  <c:v>36027</c:v>
                </c:pt>
                <c:pt idx="714">
                  <c:v>36028</c:v>
                </c:pt>
                <c:pt idx="715">
                  <c:v>36031</c:v>
                </c:pt>
                <c:pt idx="716">
                  <c:v>36032</c:v>
                </c:pt>
                <c:pt idx="717">
                  <c:v>36033</c:v>
                </c:pt>
                <c:pt idx="718">
                  <c:v>36034</c:v>
                </c:pt>
                <c:pt idx="719">
                  <c:v>36035</c:v>
                </c:pt>
                <c:pt idx="720">
                  <c:v>36038</c:v>
                </c:pt>
                <c:pt idx="721">
                  <c:v>36039</c:v>
                </c:pt>
                <c:pt idx="722">
                  <c:v>36040</c:v>
                </c:pt>
                <c:pt idx="723">
                  <c:v>36041</c:v>
                </c:pt>
                <c:pt idx="724">
                  <c:v>36042</c:v>
                </c:pt>
                <c:pt idx="725">
                  <c:v>36045</c:v>
                </c:pt>
                <c:pt idx="726">
                  <c:v>36046</c:v>
                </c:pt>
                <c:pt idx="727">
                  <c:v>36047</c:v>
                </c:pt>
                <c:pt idx="728">
                  <c:v>36048</c:v>
                </c:pt>
                <c:pt idx="729">
                  <c:v>36049</c:v>
                </c:pt>
                <c:pt idx="730">
                  <c:v>36052</c:v>
                </c:pt>
                <c:pt idx="731">
                  <c:v>36053</c:v>
                </c:pt>
                <c:pt idx="732">
                  <c:v>36054</c:v>
                </c:pt>
                <c:pt idx="733">
                  <c:v>36055</c:v>
                </c:pt>
                <c:pt idx="734">
                  <c:v>36056</c:v>
                </c:pt>
                <c:pt idx="735">
                  <c:v>36059</c:v>
                </c:pt>
                <c:pt idx="736">
                  <c:v>36060</c:v>
                </c:pt>
                <c:pt idx="737">
                  <c:v>36061</c:v>
                </c:pt>
                <c:pt idx="738">
                  <c:v>36062</c:v>
                </c:pt>
                <c:pt idx="739">
                  <c:v>36063</c:v>
                </c:pt>
                <c:pt idx="740">
                  <c:v>36066</c:v>
                </c:pt>
                <c:pt idx="741">
                  <c:v>36067</c:v>
                </c:pt>
                <c:pt idx="742">
                  <c:v>36068</c:v>
                </c:pt>
                <c:pt idx="743">
                  <c:v>36069</c:v>
                </c:pt>
                <c:pt idx="744">
                  <c:v>36070</c:v>
                </c:pt>
                <c:pt idx="745">
                  <c:v>36073</c:v>
                </c:pt>
                <c:pt idx="746">
                  <c:v>36074</c:v>
                </c:pt>
                <c:pt idx="747">
                  <c:v>36075</c:v>
                </c:pt>
                <c:pt idx="748">
                  <c:v>36076</c:v>
                </c:pt>
                <c:pt idx="749">
                  <c:v>36077</c:v>
                </c:pt>
                <c:pt idx="750">
                  <c:v>36080</c:v>
                </c:pt>
                <c:pt idx="751">
                  <c:v>36081</c:v>
                </c:pt>
                <c:pt idx="752">
                  <c:v>36082</c:v>
                </c:pt>
                <c:pt idx="753">
                  <c:v>36083</c:v>
                </c:pt>
                <c:pt idx="754">
                  <c:v>36084</c:v>
                </c:pt>
                <c:pt idx="755">
                  <c:v>36087</c:v>
                </c:pt>
                <c:pt idx="756">
                  <c:v>36088</c:v>
                </c:pt>
                <c:pt idx="757">
                  <c:v>36089</c:v>
                </c:pt>
                <c:pt idx="758">
                  <c:v>36090</c:v>
                </c:pt>
                <c:pt idx="759">
                  <c:v>36091</c:v>
                </c:pt>
                <c:pt idx="760">
                  <c:v>36094</c:v>
                </c:pt>
                <c:pt idx="761">
                  <c:v>36095</c:v>
                </c:pt>
                <c:pt idx="762">
                  <c:v>36096</c:v>
                </c:pt>
                <c:pt idx="763">
                  <c:v>36097</c:v>
                </c:pt>
                <c:pt idx="764">
                  <c:v>36098</c:v>
                </c:pt>
                <c:pt idx="765">
                  <c:v>36101</c:v>
                </c:pt>
                <c:pt idx="766">
                  <c:v>36102</c:v>
                </c:pt>
                <c:pt idx="767">
                  <c:v>36103</c:v>
                </c:pt>
                <c:pt idx="768">
                  <c:v>36104</c:v>
                </c:pt>
                <c:pt idx="769">
                  <c:v>36105</c:v>
                </c:pt>
                <c:pt idx="770">
                  <c:v>36108</c:v>
                </c:pt>
                <c:pt idx="771">
                  <c:v>36109</c:v>
                </c:pt>
                <c:pt idx="772">
                  <c:v>36110</c:v>
                </c:pt>
                <c:pt idx="773">
                  <c:v>36111</c:v>
                </c:pt>
                <c:pt idx="774">
                  <c:v>36112</c:v>
                </c:pt>
                <c:pt idx="775">
                  <c:v>36115</c:v>
                </c:pt>
                <c:pt idx="776">
                  <c:v>36116</c:v>
                </c:pt>
                <c:pt idx="777">
                  <c:v>36117</c:v>
                </c:pt>
                <c:pt idx="778">
                  <c:v>36118</c:v>
                </c:pt>
                <c:pt idx="779">
                  <c:v>36119</c:v>
                </c:pt>
                <c:pt idx="780">
                  <c:v>36122</c:v>
                </c:pt>
                <c:pt idx="781">
                  <c:v>36123</c:v>
                </c:pt>
                <c:pt idx="782">
                  <c:v>36124</c:v>
                </c:pt>
                <c:pt idx="783">
                  <c:v>36125</c:v>
                </c:pt>
                <c:pt idx="784">
                  <c:v>36126</c:v>
                </c:pt>
                <c:pt idx="785">
                  <c:v>36129</c:v>
                </c:pt>
                <c:pt idx="786">
                  <c:v>36130</c:v>
                </c:pt>
                <c:pt idx="787">
                  <c:v>36131</c:v>
                </c:pt>
                <c:pt idx="788">
                  <c:v>36132</c:v>
                </c:pt>
                <c:pt idx="789">
                  <c:v>36133</c:v>
                </c:pt>
                <c:pt idx="790">
                  <c:v>36136</c:v>
                </c:pt>
                <c:pt idx="791">
                  <c:v>36137</c:v>
                </c:pt>
                <c:pt idx="792">
                  <c:v>36138</c:v>
                </c:pt>
                <c:pt idx="793">
                  <c:v>36139</c:v>
                </c:pt>
                <c:pt idx="794">
                  <c:v>36140</c:v>
                </c:pt>
                <c:pt idx="795">
                  <c:v>36143</c:v>
                </c:pt>
                <c:pt idx="796">
                  <c:v>36144</c:v>
                </c:pt>
                <c:pt idx="797">
                  <c:v>36145</c:v>
                </c:pt>
                <c:pt idx="798">
                  <c:v>36146</c:v>
                </c:pt>
                <c:pt idx="799">
                  <c:v>36147</c:v>
                </c:pt>
                <c:pt idx="800">
                  <c:v>36150</c:v>
                </c:pt>
                <c:pt idx="801">
                  <c:v>36151</c:v>
                </c:pt>
                <c:pt idx="802">
                  <c:v>36152</c:v>
                </c:pt>
                <c:pt idx="803">
                  <c:v>36153</c:v>
                </c:pt>
                <c:pt idx="804">
                  <c:v>36154</c:v>
                </c:pt>
                <c:pt idx="805">
                  <c:v>36157</c:v>
                </c:pt>
                <c:pt idx="806">
                  <c:v>36158</c:v>
                </c:pt>
                <c:pt idx="807">
                  <c:v>36159</c:v>
                </c:pt>
                <c:pt idx="808">
                  <c:v>36160</c:v>
                </c:pt>
                <c:pt idx="809">
                  <c:v>36161</c:v>
                </c:pt>
                <c:pt idx="810">
                  <c:v>36164</c:v>
                </c:pt>
                <c:pt idx="811">
                  <c:v>36165</c:v>
                </c:pt>
                <c:pt idx="812">
                  <c:v>36166</c:v>
                </c:pt>
                <c:pt idx="813">
                  <c:v>36167</c:v>
                </c:pt>
                <c:pt idx="814">
                  <c:v>36168</c:v>
                </c:pt>
                <c:pt idx="815">
                  <c:v>36171</c:v>
                </c:pt>
                <c:pt idx="816">
                  <c:v>36172</c:v>
                </c:pt>
                <c:pt idx="817">
                  <c:v>36173</c:v>
                </c:pt>
                <c:pt idx="818">
                  <c:v>36174</c:v>
                </c:pt>
                <c:pt idx="819">
                  <c:v>36175</c:v>
                </c:pt>
                <c:pt idx="820">
                  <c:v>36178</c:v>
                </c:pt>
                <c:pt idx="821">
                  <c:v>36179</c:v>
                </c:pt>
                <c:pt idx="822">
                  <c:v>36180</c:v>
                </c:pt>
                <c:pt idx="823">
                  <c:v>36181</c:v>
                </c:pt>
                <c:pt idx="824">
                  <c:v>36182</c:v>
                </c:pt>
                <c:pt idx="825">
                  <c:v>36185</c:v>
                </c:pt>
                <c:pt idx="826">
                  <c:v>36186</c:v>
                </c:pt>
                <c:pt idx="827">
                  <c:v>36187</c:v>
                </c:pt>
                <c:pt idx="828">
                  <c:v>36188</c:v>
                </c:pt>
                <c:pt idx="829">
                  <c:v>36189</c:v>
                </c:pt>
                <c:pt idx="830">
                  <c:v>36192</c:v>
                </c:pt>
                <c:pt idx="831">
                  <c:v>36193</c:v>
                </c:pt>
                <c:pt idx="832">
                  <c:v>36194</c:v>
                </c:pt>
                <c:pt idx="833">
                  <c:v>36195</c:v>
                </c:pt>
                <c:pt idx="834">
                  <c:v>36196</c:v>
                </c:pt>
                <c:pt idx="835">
                  <c:v>36199</c:v>
                </c:pt>
                <c:pt idx="836">
                  <c:v>36200</c:v>
                </c:pt>
                <c:pt idx="837">
                  <c:v>36201</c:v>
                </c:pt>
                <c:pt idx="838">
                  <c:v>36202</c:v>
                </c:pt>
                <c:pt idx="839">
                  <c:v>36203</c:v>
                </c:pt>
                <c:pt idx="840">
                  <c:v>36206</c:v>
                </c:pt>
                <c:pt idx="841">
                  <c:v>36207</c:v>
                </c:pt>
                <c:pt idx="842">
                  <c:v>36208</c:v>
                </c:pt>
                <c:pt idx="843">
                  <c:v>36209</c:v>
                </c:pt>
                <c:pt idx="844">
                  <c:v>36210</c:v>
                </c:pt>
                <c:pt idx="845">
                  <c:v>36213</c:v>
                </c:pt>
                <c:pt idx="846">
                  <c:v>36214</c:v>
                </c:pt>
                <c:pt idx="847">
                  <c:v>36215</c:v>
                </c:pt>
                <c:pt idx="848">
                  <c:v>36216</c:v>
                </c:pt>
                <c:pt idx="849">
                  <c:v>36217</c:v>
                </c:pt>
                <c:pt idx="850">
                  <c:v>36220</c:v>
                </c:pt>
                <c:pt idx="851">
                  <c:v>36221</c:v>
                </c:pt>
                <c:pt idx="852">
                  <c:v>36222</c:v>
                </c:pt>
                <c:pt idx="853">
                  <c:v>36223</c:v>
                </c:pt>
                <c:pt idx="854">
                  <c:v>36224</c:v>
                </c:pt>
                <c:pt idx="855">
                  <c:v>36227</c:v>
                </c:pt>
                <c:pt idx="856">
                  <c:v>36228</c:v>
                </c:pt>
                <c:pt idx="857">
                  <c:v>36229</c:v>
                </c:pt>
                <c:pt idx="858">
                  <c:v>36230</c:v>
                </c:pt>
                <c:pt idx="859">
                  <c:v>36231</c:v>
                </c:pt>
                <c:pt idx="860">
                  <c:v>36234</c:v>
                </c:pt>
                <c:pt idx="861">
                  <c:v>36235</c:v>
                </c:pt>
                <c:pt idx="862">
                  <c:v>36236</c:v>
                </c:pt>
                <c:pt idx="863">
                  <c:v>36237</c:v>
                </c:pt>
                <c:pt idx="864">
                  <c:v>36238</c:v>
                </c:pt>
                <c:pt idx="865">
                  <c:v>36241</c:v>
                </c:pt>
                <c:pt idx="866">
                  <c:v>36242</c:v>
                </c:pt>
                <c:pt idx="867">
                  <c:v>36243</c:v>
                </c:pt>
                <c:pt idx="868">
                  <c:v>36244</c:v>
                </c:pt>
                <c:pt idx="869">
                  <c:v>36245</c:v>
                </c:pt>
                <c:pt idx="870">
                  <c:v>36248</c:v>
                </c:pt>
                <c:pt idx="871">
                  <c:v>36249</c:v>
                </c:pt>
                <c:pt idx="872">
                  <c:v>36250</c:v>
                </c:pt>
                <c:pt idx="873">
                  <c:v>36251</c:v>
                </c:pt>
                <c:pt idx="874">
                  <c:v>36252</c:v>
                </c:pt>
                <c:pt idx="875">
                  <c:v>36255</c:v>
                </c:pt>
                <c:pt idx="876">
                  <c:v>36256</c:v>
                </c:pt>
                <c:pt idx="877">
                  <c:v>36257</c:v>
                </c:pt>
                <c:pt idx="878">
                  <c:v>36258</c:v>
                </c:pt>
                <c:pt idx="879">
                  <c:v>36259</c:v>
                </c:pt>
                <c:pt idx="880">
                  <c:v>36262</c:v>
                </c:pt>
                <c:pt idx="881">
                  <c:v>36263</c:v>
                </c:pt>
                <c:pt idx="882">
                  <c:v>36264</c:v>
                </c:pt>
                <c:pt idx="883">
                  <c:v>36265</c:v>
                </c:pt>
                <c:pt idx="884">
                  <c:v>36266</c:v>
                </c:pt>
                <c:pt idx="885">
                  <c:v>36269</c:v>
                </c:pt>
                <c:pt idx="886">
                  <c:v>36270</c:v>
                </c:pt>
                <c:pt idx="887">
                  <c:v>36271</c:v>
                </c:pt>
                <c:pt idx="888">
                  <c:v>36272</c:v>
                </c:pt>
                <c:pt idx="889">
                  <c:v>36273</c:v>
                </c:pt>
                <c:pt idx="890">
                  <c:v>36276</c:v>
                </c:pt>
                <c:pt idx="891">
                  <c:v>36277</c:v>
                </c:pt>
                <c:pt idx="892">
                  <c:v>36278</c:v>
                </c:pt>
                <c:pt idx="893">
                  <c:v>36279</c:v>
                </c:pt>
                <c:pt idx="894">
                  <c:v>36280</c:v>
                </c:pt>
                <c:pt idx="895">
                  <c:v>36283</c:v>
                </c:pt>
                <c:pt idx="896">
                  <c:v>36284</c:v>
                </c:pt>
                <c:pt idx="897">
                  <c:v>36285</c:v>
                </c:pt>
                <c:pt idx="898">
                  <c:v>36286</c:v>
                </c:pt>
                <c:pt idx="899">
                  <c:v>36287</c:v>
                </c:pt>
                <c:pt idx="900">
                  <c:v>36290</c:v>
                </c:pt>
                <c:pt idx="901">
                  <c:v>36291</c:v>
                </c:pt>
                <c:pt idx="902">
                  <c:v>36292</c:v>
                </c:pt>
                <c:pt idx="903">
                  <c:v>36293</c:v>
                </c:pt>
                <c:pt idx="904">
                  <c:v>36294</c:v>
                </c:pt>
                <c:pt idx="905">
                  <c:v>36297</c:v>
                </c:pt>
                <c:pt idx="906">
                  <c:v>36298</c:v>
                </c:pt>
                <c:pt idx="907">
                  <c:v>36299</c:v>
                </c:pt>
                <c:pt idx="908">
                  <c:v>36300</c:v>
                </c:pt>
                <c:pt idx="909">
                  <c:v>36301</c:v>
                </c:pt>
                <c:pt idx="910">
                  <c:v>36304</c:v>
                </c:pt>
                <c:pt idx="911">
                  <c:v>36305</c:v>
                </c:pt>
                <c:pt idx="912">
                  <c:v>36306</c:v>
                </c:pt>
                <c:pt idx="913">
                  <c:v>36307</c:v>
                </c:pt>
                <c:pt idx="914">
                  <c:v>36308</c:v>
                </c:pt>
                <c:pt idx="915">
                  <c:v>36311</c:v>
                </c:pt>
                <c:pt idx="916">
                  <c:v>36312</c:v>
                </c:pt>
                <c:pt idx="917">
                  <c:v>36313</c:v>
                </c:pt>
                <c:pt idx="918">
                  <c:v>36314</c:v>
                </c:pt>
                <c:pt idx="919">
                  <c:v>36315</c:v>
                </c:pt>
                <c:pt idx="920">
                  <c:v>36318</c:v>
                </c:pt>
                <c:pt idx="921">
                  <c:v>36319</c:v>
                </c:pt>
                <c:pt idx="922">
                  <c:v>36320</c:v>
                </c:pt>
                <c:pt idx="923">
                  <c:v>36321</c:v>
                </c:pt>
                <c:pt idx="924">
                  <c:v>36322</c:v>
                </c:pt>
                <c:pt idx="925">
                  <c:v>36325</c:v>
                </c:pt>
                <c:pt idx="926">
                  <c:v>36326</c:v>
                </c:pt>
                <c:pt idx="927">
                  <c:v>36327</c:v>
                </c:pt>
                <c:pt idx="928">
                  <c:v>36328</c:v>
                </c:pt>
                <c:pt idx="929">
                  <c:v>36329</c:v>
                </c:pt>
                <c:pt idx="930">
                  <c:v>36332</c:v>
                </c:pt>
                <c:pt idx="931">
                  <c:v>36333</c:v>
                </c:pt>
                <c:pt idx="932">
                  <c:v>36334</c:v>
                </c:pt>
                <c:pt idx="933">
                  <c:v>36335</c:v>
                </c:pt>
                <c:pt idx="934">
                  <c:v>36336</c:v>
                </c:pt>
                <c:pt idx="935">
                  <c:v>36339</c:v>
                </c:pt>
                <c:pt idx="936">
                  <c:v>36340</c:v>
                </c:pt>
                <c:pt idx="937">
                  <c:v>36341</c:v>
                </c:pt>
                <c:pt idx="938">
                  <c:v>36342</c:v>
                </c:pt>
                <c:pt idx="939">
                  <c:v>36343</c:v>
                </c:pt>
                <c:pt idx="940">
                  <c:v>36346</c:v>
                </c:pt>
                <c:pt idx="941">
                  <c:v>36347</c:v>
                </c:pt>
                <c:pt idx="942">
                  <c:v>36348</c:v>
                </c:pt>
                <c:pt idx="943">
                  <c:v>36349</c:v>
                </c:pt>
                <c:pt idx="944">
                  <c:v>36350</c:v>
                </c:pt>
                <c:pt idx="945">
                  <c:v>36353</c:v>
                </c:pt>
                <c:pt idx="946">
                  <c:v>36354</c:v>
                </c:pt>
                <c:pt idx="947">
                  <c:v>36355</c:v>
                </c:pt>
                <c:pt idx="948">
                  <c:v>36356</c:v>
                </c:pt>
                <c:pt idx="949">
                  <c:v>36357</c:v>
                </c:pt>
                <c:pt idx="950">
                  <c:v>36360</c:v>
                </c:pt>
                <c:pt idx="951">
                  <c:v>36361</c:v>
                </c:pt>
                <c:pt idx="952">
                  <c:v>36362</c:v>
                </c:pt>
                <c:pt idx="953">
                  <c:v>36363</c:v>
                </c:pt>
                <c:pt idx="954">
                  <c:v>36364</c:v>
                </c:pt>
                <c:pt idx="955">
                  <c:v>36367</c:v>
                </c:pt>
                <c:pt idx="956">
                  <c:v>36368</c:v>
                </c:pt>
                <c:pt idx="957">
                  <c:v>36369</c:v>
                </c:pt>
                <c:pt idx="958">
                  <c:v>36370</c:v>
                </c:pt>
                <c:pt idx="959">
                  <c:v>36371</c:v>
                </c:pt>
                <c:pt idx="960">
                  <c:v>36374</c:v>
                </c:pt>
                <c:pt idx="961">
                  <c:v>36375</c:v>
                </c:pt>
                <c:pt idx="962">
                  <c:v>36376</c:v>
                </c:pt>
                <c:pt idx="963">
                  <c:v>36377</c:v>
                </c:pt>
                <c:pt idx="964">
                  <c:v>36378</c:v>
                </c:pt>
                <c:pt idx="965">
                  <c:v>36381</c:v>
                </c:pt>
                <c:pt idx="966">
                  <c:v>36382</c:v>
                </c:pt>
                <c:pt idx="967">
                  <c:v>36383</c:v>
                </c:pt>
                <c:pt idx="968">
                  <c:v>36384</c:v>
                </c:pt>
                <c:pt idx="969">
                  <c:v>36385</c:v>
                </c:pt>
                <c:pt idx="970">
                  <c:v>36388</c:v>
                </c:pt>
                <c:pt idx="971">
                  <c:v>36389</c:v>
                </c:pt>
                <c:pt idx="972">
                  <c:v>36390</c:v>
                </c:pt>
                <c:pt idx="973">
                  <c:v>36391</c:v>
                </c:pt>
                <c:pt idx="974">
                  <c:v>36392</c:v>
                </c:pt>
                <c:pt idx="975">
                  <c:v>36395</c:v>
                </c:pt>
                <c:pt idx="976">
                  <c:v>36396</c:v>
                </c:pt>
                <c:pt idx="977">
                  <c:v>36397</c:v>
                </c:pt>
                <c:pt idx="978">
                  <c:v>36398</c:v>
                </c:pt>
                <c:pt idx="979">
                  <c:v>36399</c:v>
                </c:pt>
                <c:pt idx="980">
                  <c:v>36402</c:v>
                </c:pt>
                <c:pt idx="981">
                  <c:v>36403</c:v>
                </c:pt>
                <c:pt idx="982">
                  <c:v>36404</c:v>
                </c:pt>
                <c:pt idx="983">
                  <c:v>36405</c:v>
                </c:pt>
                <c:pt idx="984">
                  <c:v>36406</c:v>
                </c:pt>
                <c:pt idx="985">
                  <c:v>36409</c:v>
                </c:pt>
                <c:pt idx="986">
                  <c:v>36410</c:v>
                </c:pt>
                <c:pt idx="987">
                  <c:v>36411</c:v>
                </c:pt>
                <c:pt idx="988">
                  <c:v>36412</c:v>
                </c:pt>
                <c:pt idx="989">
                  <c:v>36413</c:v>
                </c:pt>
                <c:pt idx="990">
                  <c:v>36416</c:v>
                </c:pt>
                <c:pt idx="991">
                  <c:v>36417</c:v>
                </c:pt>
                <c:pt idx="992">
                  <c:v>36418</c:v>
                </c:pt>
                <c:pt idx="993">
                  <c:v>36419</c:v>
                </c:pt>
                <c:pt idx="994">
                  <c:v>36420</c:v>
                </c:pt>
                <c:pt idx="995">
                  <c:v>36423</c:v>
                </c:pt>
                <c:pt idx="996">
                  <c:v>36424</c:v>
                </c:pt>
                <c:pt idx="997">
                  <c:v>36425</c:v>
                </c:pt>
                <c:pt idx="998">
                  <c:v>36426</c:v>
                </c:pt>
                <c:pt idx="999">
                  <c:v>36427</c:v>
                </c:pt>
                <c:pt idx="1000">
                  <c:v>36430</c:v>
                </c:pt>
                <c:pt idx="1001">
                  <c:v>36431</c:v>
                </c:pt>
                <c:pt idx="1002">
                  <c:v>36432</c:v>
                </c:pt>
                <c:pt idx="1003">
                  <c:v>36433</c:v>
                </c:pt>
                <c:pt idx="1004">
                  <c:v>36434</c:v>
                </c:pt>
                <c:pt idx="1005">
                  <c:v>36437</c:v>
                </c:pt>
                <c:pt idx="1006">
                  <c:v>36438</c:v>
                </c:pt>
                <c:pt idx="1007">
                  <c:v>36439</c:v>
                </c:pt>
                <c:pt idx="1008">
                  <c:v>36440</c:v>
                </c:pt>
                <c:pt idx="1009">
                  <c:v>36441</c:v>
                </c:pt>
                <c:pt idx="1010">
                  <c:v>36444</c:v>
                </c:pt>
                <c:pt idx="1011">
                  <c:v>36445</c:v>
                </c:pt>
                <c:pt idx="1012">
                  <c:v>36446</c:v>
                </c:pt>
                <c:pt idx="1013">
                  <c:v>36447</c:v>
                </c:pt>
                <c:pt idx="1014">
                  <c:v>36448</c:v>
                </c:pt>
                <c:pt idx="1015">
                  <c:v>36451</c:v>
                </c:pt>
                <c:pt idx="1016">
                  <c:v>36452</c:v>
                </c:pt>
                <c:pt idx="1017">
                  <c:v>36453</c:v>
                </c:pt>
                <c:pt idx="1018">
                  <c:v>36454</c:v>
                </c:pt>
                <c:pt idx="1019">
                  <c:v>36455</c:v>
                </c:pt>
                <c:pt idx="1020">
                  <c:v>36458</c:v>
                </c:pt>
                <c:pt idx="1021">
                  <c:v>36459</c:v>
                </c:pt>
                <c:pt idx="1022">
                  <c:v>36460</c:v>
                </c:pt>
                <c:pt idx="1023">
                  <c:v>36461</c:v>
                </c:pt>
                <c:pt idx="1024">
                  <c:v>36462</c:v>
                </c:pt>
                <c:pt idx="1025">
                  <c:v>36465</c:v>
                </c:pt>
                <c:pt idx="1026">
                  <c:v>36466</c:v>
                </c:pt>
                <c:pt idx="1027">
                  <c:v>36467</c:v>
                </c:pt>
                <c:pt idx="1028">
                  <c:v>36468</c:v>
                </c:pt>
                <c:pt idx="1029">
                  <c:v>36469</c:v>
                </c:pt>
                <c:pt idx="1030">
                  <c:v>36472</c:v>
                </c:pt>
                <c:pt idx="1031">
                  <c:v>36473</c:v>
                </c:pt>
                <c:pt idx="1032">
                  <c:v>36474</c:v>
                </c:pt>
                <c:pt idx="1033">
                  <c:v>36475</c:v>
                </c:pt>
                <c:pt idx="1034">
                  <c:v>36476</c:v>
                </c:pt>
                <c:pt idx="1035">
                  <c:v>36479</c:v>
                </c:pt>
                <c:pt idx="1036">
                  <c:v>36480</c:v>
                </c:pt>
                <c:pt idx="1037">
                  <c:v>36481</c:v>
                </c:pt>
                <c:pt idx="1038">
                  <c:v>36482</c:v>
                </c:pt>
                <c:pt idx="1039">
                  <c:v>36483</c:v>
                </c:pt>
                <c:pt idx="1040">
                  <c:v>36486</c:v>
                </c:pt>
                <c:pt idx="1041">
                  <c:v>36487</c:v>
                </c:pt>
                <c:pt idx="1042">
                  <c:v>36488</c:v>
                </c:pt>
                <c:pt idx="1043">
                  <c:v>36489</c:v>
                </c:pt>
                <c:pt idx="1044">
                  <c:v>36490</c:v>
                </c:pt>
                <c:pt idx="1045">
                  <c:v>36493</c:v>
                </c:pt>
                <c:pt idx="1046">
                  <c:v>36494</c:v>
                </c:pt>
                <c:pt idx="1047">
                  <c:v>36495</c:v>
                </c:pt>
                <c:pt idx="1048">
                  <c:v>36496</c:v>
                </c:pt>
                <c:pt idx="1049">
                  <c:v>36497</c:v>
                </c:pt>
                <c:pt idx="1050">
                  <c:v>36500</c:v>
                </c:pt>
                <c:pt idx="1051">
                  <c:v>36501</c:v>
                </c:pt>
                <c:pt idx="1052">
                  <c:v>36502</c:v>
                </c:pt>
                <c:pt idx="1053">
                  <c:v>36503</c:v>
                </c:pt>
                <c:pt idx="1054">
                  <c:v>36504</c:v>
                </c:pt>
                <c:pt idx="1055">
                  <c:v>36507</c:v>
                </c:pt>
                <c:pt idx="1056">
                  <c:v>36508</c:v>
                </c:pt>
                <c:pt idx="1057">
                  <c:v>36509</c:v>
                </c:pt>
                <c:pt idx="1058">
                  <c:v>36510</c:v>
                </c:pt>
                <c:pt idx="1059">
                  <c:v>36511</c:v>
                </c:pt>
                <c:pt idx="1060">
                  <c:v>36514</c:v>
                </c:pt>
                <c:pt idx="1061">
                  <c:v>36515</c:v>
                </c:pt>
                <c:pt idx="1062">
                  <c:v>36516</c:v>
                </c:pt>
                <c:pt idx="1063">
                  <c:v>36517</c:v>
                </c:pt>
                <c:pt idx="1064">
                  <c:v>36518</c:v>
                </c:pt>
                <c:pt idx="1065">
                  <c:v>36521</c:v>
                </c:pt>
                <c:pt idx="1066">
                  <c:v>36522</c:v>
                </c:pt>
                <c:pt idx="1067">
                  <c:v>36523</c:v>
                </c:pt>
                <c:pt idx="1068">
                  <c:v>36524</c:v>
                </c:pt>
                <c:pt idx="1069">
                  <c:v>36525</c:v>
                </c:pt>
                <c:pt idx="1070">
                  <c:v>36528</c:v>
                </c:pt>
                <c:pt idx="1071">
                  <c:v>36529</c:v>
                </c:pt>
                <c:pt idx="1072">
                  <c:v>36530</c:v>
                </c:pt>
                <c:pt idx="1073">
                  <c:v>36531</c:v>
                </c:pt>
                <c:pt idx="1074">
                  <c:v>36532</c:v>
                </c:pt>
                <c:pt idx="1075">
                  <c:v>36535</c:v>
                </c:pt>
                <c:pt idx="1076">
                  <c:v>36536</c:v>
                </c:pt>
                <c:pt idx="1077">
                  <c:v>36537</c:v>
                </c:pt>
                <c:pt idx="1078">
                  <c:v>36538</c:v>
                </c:pt>
                <c:pt idx="1079">
                  <c:v>36539</c:v>
                </c:pt>
                <c:pt idx="1080">
                  <c:v>36542</c:v>
                </c:pt>
                <c:pt idx="1081">
                  <c:v>36543</c:v>
                </c:pt>
                <c:pt idx="1082">
                  <c:v>36544</c:v>
                </c:pt>
                <c:pt idx="1083">
                  <c:v>36545</c:v>
                </c:pt>
                <c:pt idx="1084">
                  <c:v>36546</c:v>
                </c:pt>
                <c:pt idx="1085">
                  <c:v>36549</c:v>
                </c:pt>
                <c:pt idx="1086">
                  <c:v>36550</c:v>
                </c:pt>
                <c:pt idx="1087">
                  <c:v>36551</c:v>
                </c:pt>
                <c:pt idx="1088">
                  <c:v>36552</c:v>
                </c:pt>
                <c:pt idx="1089">
                  <c:v>36553</c:v>
                </c:pt>
                <c:pt idx="1090">
                  <c:v>36556</c:v>
                </c:pt>
                <c:pt idx="1091">
                  <c:v>36557</c:v>
                </c:pt>
                <c:pt idx="1092">
                  <c:v>36558</c:v>
                </c:pt>
                <c:pt idx="1093">
                  <c:v>36559</c:v>
                </c:pt>
                <c:pt idx="1094">
                  <c:v>36560</c:v>
                </c:pt>
                <c:pt idx="1095">
                  <c:v>36563</c:v>
                </c:pt>
                <c:pt idx="1096">
                  <c:v>36564</c:v>
                </c:pt>
                <c:pt idx="1097">
                  <c:v>36565</c:v>
                </c:pt>
                <c:pt idx="1098">
                  <c:v>36566</c:v>
                </c:pt>
                <c:pt idx="1099">
                  <c:v>36567</c:v>
                </c:pt>
                <c:pt idx="1100">
                  <c:v>36570</c:v>
                </c:pt>
                <c:pt idx="1101">
                  <c:v>36571</c:v>
                </c:pt>
                <c:pt idx="1102">
                  <c:v>36572</c:v>
                </c:pt>
                <c:pt idx="1103">
                  <c:v>36573</c:v>
                </c:pt>
                <c:pt idx="1104">
                  <c:v>36574</c:v>
                </c:pt>
                <c:pt idx="1105">
                  <c:v>36577</c:v>
                </c:pt>
                <c:pt idx="1106">
                  <c:v>36578</c:v>
                </c:pt>
                <c:pt idx="1107">
                  <c:v>36579</c:v>
                </c:pt>
                <c:pt idx="1108">
                  <c:v>36580</c:v>
                </c:pt>
                <c:pt idx="1109">
                  <c:v>36581</c:v>
                </c:pt>
                <c:pt idx="1110">
                  <c:v>36584</c:v>
                </c:pt>
                <c:pt idx="1111">
                  <c:v>36585</c:v>
                </c:pt>
                <c:pt idx="1112">
                  <c:v>36586</c:v>
                </c:pt>
                <c:pt idx="1113">
                  <c:v>36587</c:v>
                </c:pt>
                <c:pt idx="1114">
                  <c:v>36588</c:v>
                </c:pt>
                <c:pt idx="1115">
                  <c:v>36591</c:v>
                </c:pt>
                <c:pt idx="1116">
                  <c:v>36592</c:v>
                </c:pt>
                <c:pt idx="1117">
                  <c:v>36593</c:v>
                </c:pt>
                <c:pt idx="1118">
                  <c:v>36594</c:v>
                </c:pt>
                <c:pt idx="1119">
                  <c:v>36595</c:v>
                </c:pt>
                <c:pt idx="1120">
                  <c:v>36598</c:v>
                </c:pt>
                <c:pt idx="1121">
                  <c:v>36599</c:v>
                </c:pt>
                <c:pt idx="1122">
                  <c:v>36600</c:v>
                </c:pt>
                <c:pt idx="1123">
                  <c:v>36601</c:v>
                </c:pt>
                <c:pt idx="1124">
                  <c:v>36602</c:v>
                </c:pt>
                <c:pt idx="1125">
                  <c:v>36605</c:v>
                </c:pt>
                <c:pt idx="1126">
                  <c:v>36606</c:v>
                </c:pt>
                <c:pt idx="1127">
                  <c:v>36607</c:v>
                </c:pt>
                <c:pt idx="1128">
                  <c:v>36608</c:v>
                </c:pt>
                <c:pt idx="1129">
                  <c:v>36609</c:v>
                </c:pt>
                <c:pt idx="1130">
                  <c:v>36612</c:v>
                </c:pt>
                <c:pt idx="1131">
                  <c:v>36613</c:v>
                </c:pt>
                <c:pt idx="1132">
                  <c:v>36614</c:v>
                </c:pt>
                <c:pt idx="1133">
                  <c:v>36615</c:v>
                </c:pt>
                <c:pt idx="1134">
                  <c:v>36616</c:v>
                </c:pt>
                <c:pt idx="1135">
                  <c:v>36619</c:v>
                </c:pt>
                <c:pt idx="1136">
                  <c:v>36620</c:v>
                </c:pt>
                <c:pt idx="1137">
                  <c:v>36621</c:v>
                </c:pt>
                <c:pt idx="1138">
                  <c:v>36622</c:v>
                </c:pt>
                <c:pt idx="1139">
                  <c:v>36623</c:v>
                </c:pt>
                <c:pt idx="1140">
                  <c:v>36626</c:v>
                </c:pt>
                <c:pt idx="1141">
                  <c:v>36627</c:v>
                </c:pt>
                <c:pt idx="1142">
                  <c:v>36628</c:v>
                </c:pt>
                <c:pt idx="1143">
                  <c:v>36629</c:v>
                </c:pt>
                <c:pt idx="1144">
                  <c:v>36630</c:v>
                </c:pt>
                <c:pt idx="1145">
                  <c:v>36633</c:v>
                </c:pt>
                <c:pt idx="1146">
                  <c:v>36634</c:v>
                </c:pt>
                <c:pt idx="1147">
                  <c:v>36635</c:v>
                </c:pt>
                <c:pt idx="1148">
                  <c:v>36636</c:v>
                </c:pt>
                <c:pt idx="1149">
                  <c:v>36637</c:v>
                </c:pt>
                <c:pt idx="1150">
                  <c:v>36640</c:v>
                </c:pt>
                <c:pt idx="1151">
                  <c:v>36641</c:v>
                </c:pt>
                <c:pt idx="1152">
                  <c:v>36642</c:v>
                </c:pt>
                <c:pt idx="1153">
                  <c:v>36643</c:v>
                </c:pt>
                <c:pt idx="1154">
                  <c:v>36644</c:v>
                </c:pt>
                <c:pt idx="1155">
                  <c:v>36647</c:v>
                </c:pt>
                <c:pt idx="1156">
                  <c:v>36648</c:v>
                </c:pt>
                <c:pt idx="1157">
                  <c:v>36649</c:v>
                </c:pt>
                <c:pt idx="1158">
                  <c:v>36650</c:v>
                </c:pt>
                <c:pt idx="1159">
                  <c:v>36651</c:v>
                </c:pt>
                <c:pt idx="1160">
                  <c:v>36654</c:v>
                </c:pt>
                <c:pt idx="1161">
                  <c:v>36655</c:v>
                </c:pt>
                <c:pt idx="1162">
                  <c:v>36656</c:v>
                </c:pt>
                <c:pt idx="1163">
                  <c:v>36657</c:v>
                </c:pt>
                <c:pt idx="1164">
                  <c:v>36658</c:v>
                </c:pt>
                <c:pt idx="1165">
                  <c:v>36661</c:v>
                </c:pt>
                <c:pt idx="1166">
                  <c:v>36662</c:v>
                </c:pt>
                <c:pt idx="1167">
                  <c:v>36663</c:v>
                </c:pt>
                <c:pt idx="1168">
                  <c:v>36664</c:v>
                </c:pt>
                <c:pt idx="1169">
                  <c:v>36665</c:v>
                </c:pt>
                <c:pt idx="1170">
                  <c:v>36668</c:v>
                </c:pt>
                <c:pt idx="1171">
                  <c:v>36669</c:v>
                </c:pt>
                <c:pt idx="1172">
                  <c:v>36670</c:v>
                </c:pt>
                <c:pt idx="1173">
                  <c:v>36671</c:v>
                </c:pt>
                <c:pt idx="1174">
                  <c:v>36672</c:v>
                </c:pt>
                <c:pt idx="1175">
                  <c:v>36675</c:v>
                </c:pt>
                <c:pt idx="1176">
                  <c:v>36676</c:v>
                </c:pt>
                <c:pt idx="1177">
                  <c:v>36677</c:v>
                </c:pt>
                <c:pt idx="1178">
                  <c:v>36678</c:v>
                </c:pt>
                <c:pt idx="1179">
                  <c:v>36679</c:v>
                </c:pt>
                <c:pt idx="1180">
                  <c:v>36682</c:v>
                </c:pt>
                <c:pt idx="1181">
                  <c:v>36683</c:v>
                </c:pt>
                <c:pt idx="1182">
                  <c:v>36684</c:v>
                </c:pt>
                <c:pt idx="1183">
                  <c:v>36685</c:v>
                </c:pt>
                <c:pt idx="1184">
                  <c:v>36686</c:v>
                </c:pt>
                <c:pt idx="1185">
                  <c:v>36689</c:v>
                </c:pt>
                <c:pt idx="1186">
                  <c:v>36690</c:v>
                </c:pt>
                <c:pt idx="1187">
                  <c:v>36691</c:v>
                </c:pt>
                <c:pt idx="1188">
                  <c:v>36692</c:v>
                </c:pt>
                <c:pt idx="1189">
                  <c:v>36693</c:v>
                </c:pt>
                <c:pt idx="1190">
                  <c:v>36696</c:v>
                </c:pt>
                <c:pt idx="1191">
                  <c:v>36697</c:v>
                </c:pt>
                <c:pt idx="1192">
                  <c:v>36698</c:v>
                </c:pt>
                <c:pt idx="1193">
                  <c:v>36699</c:v>
                </c:pt>
                <c:pt idx="1194">
                  <c:v>36700</c:v>
                </c:pt>
                <c:pt idx="1195">
                  <c:v>36703</c:v>
                </c:pt>
                <c:pt idx="1196">
                  <c:v>36704</c:v>
                </c:pt>
                <c:pt idx="1197">
                  <c:v>36705</c:v>
                </c:pt>
                <c:pt idx="1198">
                  <c:v>36706</c:v>
                </c:pt>
                <c:pt idx="1199">
                  <c:v>36707</c:v>
                </c:pt>
                <c:pt idx="1200">
                  <c:v>36710</c:v>
                </c:pt>
                <c:pt idx="1201">
                  <c:v>36711</c:v>
                </c:pt>
                <c:pt idx="1202">
                  <c:v>36712</c:v>
                </c:pt>
                <c:pt idx="1203">
                  <c:v>36713</c:v>
                </c:pt>
                <c:pt idx="1204">
                  <c:v>36714</c:v>
                </c:pt>
                <c:pt idx="1205">
                  <c:v>36717</c:v>
                </c:pt>
                <c:pt idx="1206">
                  <c:v>36718</c:v>
                </c:pt>
                <c:pt idx="1207">
                  <c:v>36719</c:v>
                </c:pt>
                <c:pt idx="1208">
                  <c:v>36720</c:v>
                </c:pt>
                <c:pt idx="1209">
                  <c:v>36721</c:v>
                </c:pt>
                <c:pt idx="1210">
                  <c:v>36724</c:v>
                </c:pt>
                <c:pt idx="1211">
                  <c:v>36725</c:v>
                </c:pt>
                <c:pt idx="1212">
                  <c:v>36726</c:v>
                </c:pt>
                <c:pt idx="1213">
                  <c:v>36727</c:v>
                </c:pt>
                <c:pt idx="1214">
                  <c:v>36728</c:v>
                </c:pt>
                <c:pt idx="1215">
                  <c:v>36731</c:v>
                </c:pt>
                <c:pt idx="1216">
                  <c:v>36732</c:v>
                </c:pt>
                <c:pt idx="1217">
                  <c:v>36733</c:v>
                </c:pt>
                <c:pt idx="1218">
                  <c:v>36734</c:v>
                </c:pt>
                <c:pt idx="1219">
                  <c:v>36735</c:v>
                </c:pt>
                <c:pt idx="1220">
                  <c:v>36738</c:v>
                </c:pt>
                <c:pt idx="1221">
                  <c:v>36739</c:v>
                </c:pt>
                <c:pt idx="1222">
                  <c:v>36740</c:v>
                </c:pt>
                <c:pt idx="1223">
                  <c:v>36741</c:v>
                </c:pt>
                <c:pt idx="1224">
                  <c:v>36742</c:v>
                </c:pt>
                <c:pt idx="1225">
                  <c:v>36745</c:v>
                </c:pt>
                <c:pt idx="1226">
                  <c:v>36746</c:v>
                </c:pt>
                <c:pt idx="1227">
                  <c:v>36747</c:v>
                </c:pt>
                <c:pt idx="1228">
                  <c:v>36748</c:v>
                </c:pt>
                <c:pt idx="1229">
                  <c:v>36749</c:v>
                </c:pt>
                <c:pt idx="1230">
                  <c:v>36752</c:v>
                </c:pt>
                <c:pt idx="1231">
                  <c:v>36753</c:v>
                </c:pt>
                <c:pt idx="1232">
                  <c:v>36754</c:v>
                </c:pt>
                <c:pt idx="1233">
                  <c:v>36755</c:v>
                </c:pt>
                <c:pt idx="1234">
                  <c:v>36756</c:v>
                </c:pt>
                <c:pt idx="1235">
                  <c:v>36759</c:v>
                </c:pt>
                <c:pt idx="1236">
                  <c:v>36760</c:v>
                </c:pt>
                <c:pt idx="1237">
                  <c:v>36761</c:v>
                </c:pt>
                <c:pt idx="1238">
                  <c:v>36762</c:v>
                </c:pt>
                <c:pt idx="1239">
                  <c:v>36763</c:v>
                </c:pt>
                <c:pt idx="1240">
                  <c:v>36766</c:v>
                </c:pt>
                <c:pt idx="1241">
                  <c:v>36767</c:v>
                </c:pt>
                <c:pt idx="1242">
                  <c:v>36768</c:v>
                </c:pt>
                <c:pt idx="1243">
                  <c:v>36769</c:v>
                </c:pt>
                <c:pt idx="1244">
                  <c:v>36770</c:v>
                </c:pt>
                <c:pt idx="1245">
                  <c:v>36773</c:v>
                </c:pt>
                <c:pt idx="1246">
                  <c:v>36774</c:v>
                </c:pt>
                <c:pt idx="1247">
                  <c:v>36775</c:v>
                </c:pt>
                <c:pt idx="1248">
                  <c:v>36776</c:v>
                </c:pt>
                <c:pt idx="1249">
                  <c:v>36777</c:v>
                </c:pt>
                <c:pt idx="1250">
                  <c:v>36780</c:v>
                </c:pt>
                <c:pt idx="1251">
                  <c:v>36781</c:v>
                </c:pt>
                <c:pt idx="1252">
                  <c:v>36782</c:v>
                </c:pt>
                <c:pt idx="1253">
                  <c:v>36783</c:v>
                </c:pt>
                <c:pt idx="1254">
                  <c:v>36784</c:v>
                </c:pt>
                <c:pt idx="1255">
                  <c:v>36787</c:v>
                </c:pt>
                <c:pt idx="1256">
                  <c:v>36788</c:v>
                </c:pt>
                <c:pt idx="1257">
                  <c:v>36789</c:v>
                </c:pt>
                <c:pt idx="1258">
                  <c:v>36790</c:v>
                </c:pt>
                <c:pt idx="1259">
                  <c:v>36791</c:v>
                </c:pt>
                <c:pt idx="1260">
                  <c:v>36794</c:v>
                </c:pt>
                <c:pt idx="1261">
                  <c:v>36795</c:v>
                </c:pt>
                <c:pt idx="1262">
                  <c:v>36796</c:v>
                </c:pt>
                <c:pt idx="1263">
                  <c:v>36797</c:v>
                </c:pt>
                <c:pt idx="1264">
                  <c:v>36798</c:v>
                </c:pt>
                <c:pt idx="1265">
                  <c:v>36801</c:v>
                </c:pt>
                <c:pt idx="1266">
                  <c:v>36802</c:v>
                </c:pt>
                <c:pt idx="1267">
                  <c:v>36803</c:v>
                </c:pt>
                <c:pt idx="1268">
                  <c:v>36804</c:v>
                </c:pt>
                <c:pt idx="1269">
                  <c:v>36805</c:v>
                </c:pt>
                <c:pt idx="1270">
                  <c:v>36808</c:v>
                </c:pt>
                <c:pt idx="1271">
                  <c:v>36809</c:v>
                </c:pt>
                <c:pt idx="1272">
                  <c:v>36810</c:v>
                </c:pt>
                <c:pt idx="1273">
                  <c:v>36811</c:v>
                </c:pt>
                <c:pt idx="1274">
                  <c:v>36812</c:v>
                </c:pt>
                <c:pt idx="1275">
                  <c:v>36815</c:v>
                </c:pt>
                <c:pt idx="1276">
                  <c:v>36816</c:v>
                </c:pt>
                <c:pt idx="1277">
                  <c:v>36817</c:v>
                </c:pt>
                <c:pt idx="1278">
                  <c:v>36818</c:v>
                </c:pt>
                <c:pt idx="1279">
                  <c:v>36819</c:v>
                </c:pt>
                <c:pt idx="1280">
                  <c:v>36822</c:v>
                </c:pt>
                <c:pt idx="1281">
                  <c:v>36823</c:v>
                </c:pt>
                <c:pt idx="1282">
                  <c:v>36824</c:v>
                </c:pt>
                <c:pt idx="1283">
                  <c:v>36825</c:v>
                </c:pt>
                <c:pt idx="1284">
                  <c:v>36826</c:v>
                </c:pt>
                <c:pt idx="1285">
                  <c:v>36829</c:v>
                </c:pt>
                <c:pt idx="1286">
                  <c:v>36830</c:v>
                </c:pt>
                <c:pt idx="1287">
                  <c:v>36831</c:v>
                </c:pt>
                <c:pt idx="1288">
                  <c:v>36832</c:v>
                </c:pt>
                <c:pt idx="1289">
                  <c:v>36833</c:v>
                </c:pt>
                <c:pt idx="1290">
                  <c:v>36836</c:v>
                </c:pt>
                <c:pt idx="1291">
                  <c:v>36837</c:v>
                </c:pt>
                <c:pt idx="1292">
                  <c:v>36838</c:v>
                </c:pt>
                <c:pt idx="1293">
                  <c:v>36839</c:v>
                </c:pt>
                <c:pt idx="1294">
                  <c:v>36840</c:v>
                </c:pt>
                <c:pt idx="1295">
                  <c:v>36843</c:v>
                </c:pt>
                <c:pt idx="1296">
                  <c:v>36844</c:v>
                </c:pt>
                <c:pt idx="1297">
                  <c:v>36845</c:v>
                </c:pt>
                <c:pt idx="1298">
                  <c:v>36846</c:v>
                </c:pt>
                <c:pt idx="1299">
                  <c:v>36847</c:v>
                </c:pt>
                <c:pt idx="1300">
                  <c:v>36850</c:v>
                </c:pt>
                <c:pt idx="1301">
                  <c:v>36851</c:v>
                </c:pt>
                <c:pt idx="1302">
                  <c:v>36852</c:v>
                </c:pt>
                <c:pt idx="1303">
                  <c:v>36853</c:v>
                </c:pt>
                <c:pt idx="1304">
                  <c:v>36854</c:v>
                </c:pt>
                <c:pt idx="1305">
                  <c:v>36857</c:v>
                </c:pt>
                <c:pt idx="1306">
                  <c:v>36858</c:v>
                </c:pt>
                <c:pt idx="1307">
                  <c:v>36859</c:v>
                </c:pt>
                <c:pt idx="1308">
                  <c:v>36860</c:v>
                </c:pt>
                <c:pt idx="1309">
                  <c:v>36861</c:v>
                </c:pt>
                <c:pt idx="1310">
                  <c:v>36864</c:v>
                </c:pt>
                <c:pt idx="1311">
                  <c:v>36865</c:v>
                </c:pt>
                <c:pt idx="1312">
                  <c:v>36866</c:v>
                </c:pt>
                <c:pt idx="1313">
                  <c:v>36867</c:v>
                </c:pt>
                <c:pt idx="1314">
                  <c:v>36868</c:v>
                </c:pt>
                <c:pt idx="1315">
                  <c:v>36871</c:v>
                </c:pt>
                <c:pt idx="1316">
                  <c:v>36872</c:v>
                </c:pt>
                <c:pt idx="1317">
                  <c:v>36873</c:v>
                </c:pt>
                <c:pt idx="1318">
                  <c:v>36874</c:v>
                </c:pt>
                <c:pt idx="1319">
                  <c:v>36875</c:v>
                </c:pt>
                <c:pt idx="1320">
                  <c:v>36878</c:v>
                </c:pt>
                <c:pt idx="1321">
                  <c:v>36879</c:v>
                </c:pt>
                <c:pt idx="1322">
                  <c:v>36880</c:v>
                </c:pt>
                <c:pt idx="1323">
                  <c:v>36881</c:v>
                </c:pt>
                <c:pt idx="1324">
                  <c:v>36882</c:v>
                </c:pt>
                <c:pt idx="1325">
                  <c:v>36885</c:v>
                </c:pt>
                <c:pt idx="1326">
                  <c:v>36886</c:v>
                </c:pt>
                <c:pt idx="1327">
                  <c:v>36887</c:v>
                </c:pt>
                <c:pt idx="1328">
                  <c:v>36888</c:v>
                </c:pt>
                <c:pt idx="1329">
                  <c:v>36889</c:v>
                </c:pt>
                <c:pt idx="1330">
                  <c:v>36892</c:v>
                </c:pt>
                <c:pt idx="1331">
                  <c:v>36893</c:v>
                </c:pt>
                <c:pt idx="1332">
                  <c:v>36894</c:v>
                </c:pt>
                <c:pt idx="1333">
                  <c:v>36895</c:v>
                </c:pt>
                <c:pt idx="1334">
                  <c:v>36896</c:v>
                </c:pt>
                <c:pt idx="1335">
                  <c:v>36899</c:v>
                </c:pt>
                <c:pt idx="1336">
                  <c:v>36900</c:v>
                </c:pt>
                <c:pt idx="1337">
                  <c:v>36901</c:v>
                </c:pt>
                <c:pt idx="1338">
                  <c:v>36902</c:v>
                </c:pt>
                <c:pt idx="1339">
                  <c:v>36903</c:v>
                </c:pt>
                <c:pt idx="1340">
                  <c:v>36906</c:v>
                </c:pt>
                <c:pt idx="1341">
                  <c:v>36907</c:v>
                </c:pt>
                <c:pt idx="1342">
                  <c:v>36908</c:v>
                </c:pt>
                <c:pt idx="1343">
                  <c:v>36909</c:v>
                </c:pt>
                <c:pt idx="1344">
                  <c:v>36910</c:v>
                </c:pt>
                <c:pt idx="1345">
                  <c:v>36913</c:v>
                </c:pt>
                <c:pt idx="1346">
                  <c:v>36914</c:v>
                </c:pt>
                <c:pt idx="1347">
                  <c:v>36915</c:v>
                </c:pt>
                <c:pt idx="1348">
                  <c:v>36916</c:v>
                </c:pt>
                <c:pt idx="1349">
                  <c:v>36917</c:v>
                </c:pt>
                <c:pt idx="1350">
                  <c:v>36920</c:v>
                </c:pt>
                <c:pt idx="1351">
                  <c:v>36921</c:v>
                </c:pt>
                <c:pt idx="1352">
                  <c:v>36922</c:v>
                </c:pt>
                <c:pt idx="1353">
                  <c:v>36923</c:v>
                </c:pt>
                <c:pt idx="1354">
                  <c:v>36924</c:v>
                </c:pt>
                <c:pt idx="1355">
                  <c:v>36927</c:v>
                </c:pt>
                <c:pt idx="1356">
                  <c:v>36928</c:v>
                </c:pt>
                <c:pt idx="1357">
                  <c:v>36929</c:v>
                </c:pt>
                <c:pt idx="1358">
                  <c:v>36930</c:v>
                </c:pt>
                <c:pt idx="1359">
                  <c:v>36931</c:v>
                </c:pt>
                <c:pt idx="1360">
                  <c:v>36934</c:v>
                </c:pt>
                <c:pt idx="1361">
                  <c:v>36935</c:v>
                </c:pt>
                <c:pt idx="1362">
                  <c:v>36936</c:v>
                </c:pt>
                <c:pt idx="1363">
                  <c:v>36937</c:v>
                </c:pt>
                <c:pt idx="1364">
                  <c:v>36938</c:v>
                </c:pt>
                <c:pt idx="1365">
                  <c:v>36941</c:v>
                </c:pt>
                <c:pt idx="1366">
                  <c:v>36942</c:v>
                </c:pt>
                <c:pt idx="1367">
                  <c:v>36943</c:v>
                </c:pt>
                <c:pt idx="1368">
                  <c:v>36944</c:v>
                </c:pt>
                <c:pt idx="1369">
                  <c:v>36945</c:v>
                </c:pt>
                <c:pt idx="1370">
                  <c:v>36948</c:v>
                </c:pt>
                <c:pt idx="1371">
                  <c:v>36949</c:v>
                </c:pt>
                <c:pt idx="1372">
                  <c:v>36950</c:v>
                </c:pt>
                <c:pt idx="1373">
                  <c:v>36951</c:v>
                </c:pt>
                <c:pt idx="1374">
                  <c:v>36952</c:v>
                </c:pt>
                <c:pt idx="1375">
                  <c:v>36955</c:v>
                </c:pt>
                <c:pt idx="1376">
                  <c:v>36956</c:v>
                </c:pt>
                <c:pt idx="1377">
                  <c:v>36957</c:v>
                </c:pt>
                <c:pt idx="1378">
                  <c:v>36958</c:v>
                </c:pt>
                <c:pt idx="1379">
                  <c:v>36959</c:v>
                </c:pt>
                <c:pt idx="1380">
                  <c:v>36962</c:v>
                </c:pt>
                <c:pt idx="1381">
                  <c:v>36963</c:v>
                </c:pt>
                <c:pt idx="1382">
                  <c:v>36964</c:v>
                </c:pt>
                <c:pt idx="1383">
                  <c:v>36965</c:v>
                </c:pt>
                <c:pt idx="1384">
                  <c:v>36966</c:v>
                </c:pt>
                <c:pt idx="1385">
                  <c:v>36969</c:v>
                </c:pt>
                <c:pt idx="1386">
                  <c:v>36970</c:v>
                </c:pt>
                <c:pt idx="1387">
                  <c:v>36971</c:v>
                </c:pt>
                <c:pt idx="1388">
                  <c:v>36972</c:v>
                </c:pt>
                <c:pt idx="1389">
                  <c:v>36973</c:v>
                </c:pt>
                <c:pt idx="1390">
                  <c:v>36976</c:v>
                </c:pt>
                <c:pt idx="1391">
                  <c:v>36977</c:v>
                </c:pt>
                <c:pt idx="1392">
                  <c:v>36978</c:v>
                </c:pt>
                <c:pt idx="1393">
                  <c:v>36979</c:v>
                </c:pt>
                <c:pt idx="1394">
                  <c:v>36980</c:v>
                </c:pt>
                <c:pt idx="1395">
                  <c:v>36983</c:v>
                </c:pt>
                <c:pt idx="1396">
                  <c:v>36984</c:v>
                </c:pt>
                <c:pt idx="1397">
                  <c:v>36985</c:v>
                </c:pt>
                <c:pt idx="1398">
                  <c:v>36986</c:v>
                </c:pt>
                <c:pt idx="1399">
                  <c:v>36987</c:v>
                </c:pt>
                <c:pt idx="1400">
                  <c:v>36990</c:v>
                </c:pt>
                <c:pt idx="1401">
                  <c:v>36991</c:v>
                </c:pt>
                <c:pt idx="1402">
                  <c:v>36992</c:v>
                </c:pt>
                <c:pt idx="1403">
                  <c:v>36993</c:v>
                </c:pt>
                <c:pt idx="1404">
                  <c:v>36994</c:v>
                </c:pt>
                <c:pt idx="1405">
                  <c:v>36997</c:v>
                </c:pt>
                <c:pt idx="1406">
                  <c:v>36998</c:v>
                </c:pt>
                <c:pt idx="1407">
                  <c:v>36999</c:v>
                </c:pt>
                <c:pt idx="1408">
                  <c:v>37000</c:v>
                </c:pt>
                <c:pt idx="1409">
                  <c:v>37001</c:v>
                </c:pt>
                <c:pt idx="1410">
                  <c:v>37004</c:v>
                </c:pt>
                <c:pt idx="1411">
                  <c:v>37005</c:v>
                </c:pt>
                <c:pt idx="1412">
                  <c:v>37006</c:v>
                </c:pt>
                <c:pt idx="1413">
                  <c:v>37007</c:v>
                </c:pt>
                <c:pt idx="1414">
                  <c:v>37008</c:v>
                </c:pt>
                <c:pt idx="1415">
                  <c:v>37011</c:v>
                </c:pt>
                <c:pt idx="1416">
                  <c:v>37012</c:v>
                </c:pt>
                <c:pt idx="1417">
                  <c:v>37013</c:v>
                </c:pt>
                <c:pt idx="1418">
                  <c:v>37014</c:v>
                </c:pt>
                <c:pt idx="1419">
                  <c:v>37015</c:v>
                </c:pt>
                <c:pt idx="1420">
                  <c:v>37018</c:v>
                </c:pt>
                <c:pt idx="1421">
                  <c:v>37019</c:v>
                </c:pt>
                <c:pt idx="1422">
                  <c:v>37020</c:v>
                </c:pt>
                <c:pt idx="1423">
                  <c:v>37021</c:v>
                </c:pt>
                <c:pt idx="1424">
                  <c:v>37022</c:v>
                </c:pt>
                <c:pt idx="1425">
                  <c:v>37025</c:v>
                </c:pt>
                <c:pt idx="1426">
                  <c:v>37026</c:v>
                </c:pt>
                <c:pt idx="1427">
                  <c:v>37027</c:v>
                </c:pt>
                <c:pt idx="1428">
                  <c:v>37028</c:v>
                </c:pt>
                <c:pt idx="1429">
                  <c:v>37029</c:v>
                </c:pt>
                <c:pt idx="1430">
                  <c:v>37032</c:v>
                </c:pt>
                <c:pt idx="1431">
                  <c:v>37033</c:v>
                </c:pt>
                <c:pt idx="1432">
                  <c:v>37034</c:v>
                </c:pt>
                <c:pt idx="1433">
                  <c:v>37035</c:v>
                </c:pt>
                <c:pt idx="1434">
                  <c:v>37036</c:v>
                </c:pt>
                <c:pt idx="1435">
                  <c:v>37039</c:v>
                </c:pt>
                <c:pt idx="1436">
                  <c:v>37040</c:v>
                </c:pt>
                <c:pt idx="1437">
                  <c:v>37041</c:v>
                </c:pt>
                <c:pt idx="1438">
                  <c:v>37042</c:v>
                </c:pt>
                <c:pt idx="1439">
                  <c:v>37043</c:v>
                </c:pt>
                <c:pt idx="1440">
                  <c:v>37046</c:v>
                </c:pt>
                <c:pt idx="1441">
                  <c:v>37047</c:v>
                </c:pt>
                <c:pt idx="1442">
                  <c:v>37048</c:v>
                </c:pt>
                <c:pt idx="1443">
                  <c:v>37049</c:v>
                </c:pt>
                <c:pt idx="1444">
                  <c:v>37050</c:v>
                </c:pt>
                <c:pt idx="1445">
                  <c:v>37053</c:v>
                </c:pt>
                <c:pt idx="1446">
                  <c:v>37054</c:v>
                </c:pt>
                <c:pt idx="1447">
                  <c:v>37055</c:v>
                </c:pt>
                <c:pt idx="1448">
                  <c:v>37056</c:v>
                </c:pt>
                <c:pt idx="1449">
                  <c:v>37057</c:v>
                </c:pt>
                <c:pt idx="1450">
                  <c:v>37060</c:v>
                </c:pt>
                <c:pt idx="1451">
                  <c:v>37061</c:v>
                </c:pt>
                <c:pt idx="1452">
                  <c:v>37062</c:v>
                </c:pt>
                <c:pt idx="1453">
                  <c:v>37063</c:v>
                </c:pt>
                <c:pt idx="1454">
                  <c:v>37064</c:v>
                </c:pt>
                <c:pt idx="1455">
                  <c:v>37067</c:v>
                </c:pt>
                <c:pt idx="1456">
                  <c:v>37068</c:v>
                </c:pt>
                <c:pt idx="1457">
                  <c:v>37069</c:v>
                </c:pt>
                <c:pt idx="1458">
                  <c:v>37070</c:v>
                </c:pt>
                <c:pt idx="1459">
                  <c:v>37071</c:v>
                </c:pt>
                <c:pt idx="1460">
                  <c:v>37074</c:v>
                </c:pt>
                <c:pt idx="1461">
                  <c:v>37075</c:v>
                </c:pt>
                <c:pt idx="1462">
                  <c:v>37076</c:v>
                </c:pt>
                <c:pt idx="1463">
                  <c:v>37077</c:v>
                </c:pt>
                <c:pt idx="1464">
                  <c:v>37078</c:v>
                </c:pt>
                <c:pt idx="1465">
                  <c:v>37081</c:v>
                </c:pt>
                <c:pt idx="1466">
                  <c:v>37082</c:v>
                </c:pt>
                <c:pt idx="1467">
                  <c:v>37083</c:v>
                </c:pt>
                <c:pt idx="1468">
                  <c:v>37084</c:v>
                </c:pt>
                <c:pt idx="1469">
                  <c:v>37085</c:v>
                </c:pt>
                <c:pt idx="1470">
                  <c:v>37088</c:v>
                </c:pt>
                <c:pt idx="1471">
                  <c:v>37089</c:v>
                </c:pt>
                <c:pt idx="1472">
                  <c:v>37090</c:v>
                </c:pt>
                <c:pt idx="1473">
                  <c:v>37091</c:v>
                </c:pt>
                <c:pt idx="1474">
                  <c:v>37092</c:v>
                </c:pt>
                <c:pt idx="1475">
                  <c:v>37095</c:v>
                </c:pt>
                <c:pt idx="1476">
                  <c:v>37096</c:v>
                </c:pt>
                <c:pt idx="1477">
                  <c:v>37097</c:v>
                </c:pt>
                <c:pt idx="1478">
                  <c:v>37098</c:v>
                </c:pt>
                <c:pt idx="1479">
                  <c:v>37099</c:v>
                </c:pt>
                <c:pt idx="1480">
                  <c:v>37102</c:v>
                </c:pt>
                <c:pt idx="1481">
                  <c:v>37103</c:v>
                </c:pt>
                <c:pt idx="1482">
                  <c:v>37104</c:v>
                </c:pt>
                <c:pt idx="1483">
                  <c:v>37105</c:v>
                </c:pt>
                <c:pt idx="1484">
                  <c:v>37106</c:v>
                </c:pt>
                <c:pt idx="1485">
                  <c:v>37109</c:v>
                </c:pt>
                <c:pt idx="1486">
                  <c:v>37110</c:v>
                </c:pt>
                <c:pt idx="1487">
                  <c:v>37111</c:v>
                </c:pt>
                <c:pt idx="1488">
                  <c:v>37112</c:v>
                </c:pt>
                <c:pt idx="1489">
                  <c:v>37113</c:v>
                </c:pt>
                <c:pt idx="1490">
                  <c:v>37116</c:v>
                </c:pt>
                <c:pt idx="1491">
                  <c:v>37117</c:v>
                </c:pt>
                <c:pt idx="1492">
                  <c:v>37118</c:v>
                </c:pt>
                <c:pt idx="1493">
                  <c:v>37119</c:v>
                </c:pt>
                <c:pt idx="1494">
                  <c:v>37120</c:v>
                </c:pt>
                <c:pt idx="1495">
                  <c:v>37123</c:v>
                </c:pt>
                <c:pt idx="1496">
                  <c:v>37124</c:v>
                </c:pt>
                <c:pt idx="1497">
                  <c:v>37125</c:v>
                </c:pt>
                <c:pt idx="1498">
                  <c:v>37126</c:v>
                </c:pt>
                <c:pt idx="1499">
                  <c:v>37127</c:v>
                </c:pt>
                <c:pt idx="1500">
                  <c:v>37130</c:v>
                </c:pt>
                <c:pt idx="1501">
                  <c:v>37131</c:v>
                </c:pt>
                <c:pt idx="1502">
                  <c:v>37132</c:v>
                </c:pt>
                <c:pt idx="1503">
                  <c:v>37133</c:v>
                </c:pt>
                <c:pt idx="1504">
                  <c:v>37134</c:v>
                </c:pt>
                <c:pt idx="1505">
                  <c:v>37137</c:v>
                </c:pt>
                <c:pt idx="1506">
                  <c:v>37138</c:v>
                </c:pt>
                <c:pt idx="1507">
                  <c:v>37139</c:v>
                </c:pt>
                <c:pt idx="1508">
                  <c:v>37140</c:v>
                </c:pt>
                <c:pt idx="1509">
                  <c:v>37141</c:v>
                </c:pt>
                <c:pt idx="1510">
                  <c:v>37144</c:v>
                </c:pt>
                <c:pt idx="1511">
                  <c:v>37145</c:v>
                </c:pt>
                <c:pt idx="1512">
                  <c:v>37146</c:v>
                </c:pt>
                <c:pt idx="1513">
                  <c:v>37147</c:v>
                </c:pt>
                <c:pt idx="1514">
                  <c:v>37148</c:v>
                </c:pt>
                <c:pt idx="1515">
                  <c:v>37151</c:v>
                </c:pt>
                <c:pt idx="1516">
                  <c:v>37152</c:v>
                </c:pt>
                <c:pt idx="1517">
                  <c:v>37153</c:v>
                </c:pt>
                <c:pt idx="1518">
                  <c:v>37154</c:v>
                </c:pt>
                <c:pt idx="1519">
                  <c:v>37155</c:v>
                </c:pt>
                <c:pt idx="1520">
                  <c:v>37158</c:v>
                </c:pt>
                <c:pt idx="1521">
                  <c:v>37159</c:v>
                </c:pt>
                <c:pt idx="1522">
                  <c:v>37160</c:v>
                </c:pt>
                <c:pt idx="1523">
                  <c:v>37161</c:v>
                </c:pt>
                <c:pt idx="1524">
                  <c:v>37162</c:v>
                </c:pt>
                <c:pt idx="1525">
                  <c:v>37165</c:v>
                </c:pt>
                <c:pt idx="1526">
                  <c:v>37166</c:v>
                </c:pt>
                <c:pt idx="1527">
                  <c:v>37167</c:v>
                </c:pt>
                <c:pt idx="1528">
                  <c:v>37168</c:v>
                </c:pt>
                <c:pt idx="1529">
                  <c:v>37169</c:v>
                </c:pt>
                <c:pt idx="1530">
                  <c:v>37172</c:v>
                </c:pt>
                <c:pt idx="1531">
                  <c:v>37173</c:v>
                </c:pt>
                <c:pt idx="1532">
                  <c:v>37174</c:v>
                </c:pt>
                <c:pt idx="1533">
                  <c:v>37175</c:v>
                </c:pt>
                <c:pt idx="1534">
                  <c:v>37176</c:v>
                </c:pt>
                <c:pt idx="1535">
                  <c:v>37179</c:v>
                </c:pt>
                <c:pt idx="1536">
                  <c:v>37180</c:v>
                </c:pt>
                <c:pt idx="1537">
                  <c:v>37181</c:v>
                </c:pt>
                <c:pt idx="1538">
                  <c:v>37182</c:v>
                </c:pt>
                <c:pt idx="1539">
                  <c:v>37183</c:v>
                </c:pt>
                <c:pt idx="1540">
                  <c:v>37186</c:v>
                </c:pt>
                <c:pt idx="1541">
                  <c:v>37187</c:v>
                </c:pt>
                <c:pt idx="1542">
                  <c:v>37188</c:v>
                </c:pt>
                <c:pt idx="1543">
                  <c:v>37189</c:v>
                </c:pt>
                <c:pt idx="1544">
                  <c:v>37190</c:v>
                </c:pt>
                <c:pt idx="1545">
                  <c:v>37193</c:v>
                </c:pt>
                <c:pt idx="1546">
                  <c:v>37194</c:v>
                </c:pt>
                <c:pt idx="1547">
                  <c:v>37195</c:v>
                </c:pt>
                <c:pt idx="1548">
                  <c:v>37196</c:v>
                </c:pt>
                <c:pt idx="1549">
                  <c:v>37197</c:v>
                </c:pt>
                <c:pt idx="1550">
                  <c:v>37200</c:v>
                </c:pt>
                <c:pt idx="1551">
                  <c:v>37201</c:v>
                </c:pt>
                <c:pt idx="1552">
                  <c:v>37202</c:v>
                </c:pt>
                <c:pt idx="1553">
                  <c:v>37203</c:v>
                </c:pt>
                <c:pt idx="1554">
                  <c:v>37204</c:v>
                </c:pt>
                <c:pt idx="1555">
                  <c:v>37207</c:v>
                </c:pt>
                <c:pt idx="1556">
                  <c:v>37208</c:v>
                </c:pt>
                <c:pt idx="1557">
                  <c:v>37209</c:v>
                </c:pt>
                <c:pt idx="1558">
                  <c:v>37210</c:v>
                </c:pt>
                <c:pt idx="1559">
                  <c:v>37211</c:v>
                </c:pt>
                <c:pt idx="1560">
                  <c:v>37214</c:v>
                </c:pt>
                <c:pt idx="1561">
                  <c:v>37215</c:v>
                </c:pt>
                <c:pt idx="1562">
                  <c:v>37216</c:v>
                </c:pt>
                <c:pt idx="1563">
                  <c:v>37217</c:v>
                </c:pt>
                <c:pt idx="1564">
                  <c:v>37218</c:v>
                </c:pt>
                <c:pt idx="1565">
                  <c:v>37221</c:v>
                </c:pt>
                <c:pt idx="1566">
                  <c:v>37222</c:v>
                </c:pt>
                <c:pt idx="1567">
                  <c:v>37223</c:v>
                </c:pt>
                <c:pt idx="1568">
                  <c:v>37224</c:v>
                </c:pt>
                <c:pt idx="1569">
                  <c:v>37225</c:v>
                </c:pt>
                <c:pt idx="1570">
                  <c:v>37228</c:v>
                </c:pt>
                <c:pt idx="1571">
                  <c:v>37229</c:v>
                </c:pt>
                <c:pt idx="1572">
                  <c:v>37230</c:v>
                </c:pt>
                <c:pt idx="1573">
                  <c:v>37231</c:v>
                </c:pt>
                <c:pt idx="1574">
                  <c:v>37232</c:v>
                </c:pt>
                <c:pt idx="1575">
                  <c:v>37235</c:v>
                </c:pt>
                <c:pt idx="1576">
                  <c:v>37236</c:v>
                </c:pt>
                <c:pt idx="1577">
                  <c:v>37237</c:v>
                </c:pt>
                <c:pt idx="1578">
                  <c:v>37238</c:v>
                </c:pt>
                <c:pt idx="1579">
                  <c:v>37239</c:v>
                </c:pt>
                <c:pt idx="1580">
                  <c:v>37242</c:v>
                </c:pt>
                <c:pt idx="1581">
                  <c:v>37243</c:v>
                </c:pt>
                <c:pt idx="1582">
                  <c:v>37244</c:v>
                </c:pt>
                <c:pt idx="1583">
                  <c:v>37245</c:v>
                </c:pt>
                <c:pt idx="1584">
                  <c:v>37246</c:v>
                </c:pt>
                <c:pt idx="1585">
                  <c:v>37249</c:v>
                </c:pt>
                <c:pt idx="1586">
                  <c:v>37250</c:v>
                </c:pt>
                <c:pt idx="1587">
                  <c:v>37251</c:v>
                </c:pt>
                <c:pt idx="1588">
                  <c:v>37252</c:v>
                </c:pt>
                <c:pt idx="1589">
                  <c:v>37253</c:v>
                </c:pt>
                <c:pt idx="1590">
                  <c:v>37256</c:v>
                </c:pt>
                <c:pt idx="1591">
                  <c:v>37257</c:v>
                </c:pt>
                <c:pt idx="1592">
                  <c:v>37258</c:v>
                </c:pt>
                <c:pt idx="1593">
                  <c:v>37259</c:v>
                </c:pt>
                <c:pt idx="1594">
                  <c:v>37260</c:v>
                </c:pt>
                <c:pt idx="1595">
                  <c:v>37263</c:v>
                </c:pt>
                <c:pt idx="1596">
                  <c:v>37264</c:v>
                </c:pt>
                <c:pt idx="1597">
                  <c:v>37265</c:v>
                </c:pt>
                <c:pt idx="1598">
                  <c:v>37266</c:v>
                </c:pt>
                <c:pt idx="1599">
                  <c:v>37267</c:v>
                </c:pt>
                <c:pt idx="1600">
                  <c:v>37270</c:v>
                </c:pt>
                <c:pt idx="1601">
                  <c:v>37271</c:v>
                </c:pt>
                <c:pt idx="1602">
                  <c:v>37272</c:v>
                </c:pt>
                <c:pt idx="1603">
                  <c:v>37273</c:v>
                </c:pt>
                <c:pt idx="1604">
                  <c:v>37274</c:v>
                </c:pt>
                <c:pt idx="1605">
                  <c:v>37277</c:v>
                </c:pt>
                <c:pt idx="1606">
                  <c:v>37278</c:v>
                </c:pt>
                <c:pt idx="1607">
                  <c:v>37279</c:v>
                </c:pt>
                <c:pt idx="1608">
                  <c:v>37280</c:v>
                </c:pt>
                <c:pt idx="1609">
                  <c:v>37281</c:v>
                </c:pt>
                <c:pt idx="1610">
                  <c:v>37284</c:v>
                </c:pt>
                <c:pt idx="1611">
                  <c:v>37285</c:v>
                </c:pt>
                <c:pt idx="1612">
                  <c:v>37286</c:v>
                </c:pt>
                <c:pt idx="1613">
                  <c:v>37287</c:v>
                </c:pt>
                <c:pt idx="1614">
                  <c:v>37288</c:v>
                </c:pt>
                <c:pt idx="1615">
                  <c:v>37291</c:v>
                </c:pt>
                <c:pt idx="1616">
                  <c:v>37292</c:v>
                </c:pt>
                <c:pt idx="1617">
                  <c:v>37293</c:v>
                </c:pt>
                <c:pt idx="1618">
                  <c:v>37294</c:v>
                </c:pt>
                <c:pt idx="1619">
                  <c:v>37295</c:v>
                </c:pt>
                <c:pt idx="1620">
                  <c:v>37298</c:v>
                </c:pt>
                <c:pt idx="1621">
                  <c:v>37299</c:v>
                </c:pt>
                <c:pt idx="1622">
                  <c:v>37300</c:v>
                </c:pt>
                <c:pt idx="1623">
                  <c:v>37301</c:v>
                </c:pt>
                <c:pt idx="1624">
                  <c:v>37302</c:v>
                </c:pt>
                <c:pt idx="1625">
                  <c:v>37305</c:v>
                </c:pt>
                <c:pt idx="1626">
                  <c:v>37306</c:v>
                </c:pt>
                <c:pt idx="1627">
                  <c:v>37307</c:v>
                </c:pt>
                <c:pt idx="1628">
                  <c:v>37308</c:v>
                </c:pt>
                <c:pt idx="1629">
                  <c:v>37309</c:v>
                </c:pt>
                <c:pt idx="1630">
                  <c:v>37312</c:v>
                </c:pt>
                <c:pt idx="1631">
                  <c:v>37313</c:v>
                </c:pt>
                <c:pt idx="1632">
                  <c:v>37314</c:v>
                </c:pt>
                <c:pt idx="1633">
                  <c:v>37315</c:v>
                </c:pt>
                <c:pt idx="1634">
                  <c:v>37316</c:v>
                </c:pt>
                <c:pt idx="1635">
                  <c:v>37319</c:v>
                </c:pt>
                <c:pt idx="1636">
                  <c:v>37320</c:v>
                </c:pt>
                <c:pt idx="1637">
                  <c:v>37321</c:v>
                </c:pt>
                <c:pt idx="1638">
                  <c:v>37322</c:v>
                </c:pt>
                <c:pt idx="1639">
                  <c:v>37323</c:v>
                </c:pt>
                <c:pt idx="1640">
                  <c:v>37326</c:v>
                </c:pt>
                <c:pt idx="1641">
                  <c:v>37327</c:v>
                </c:pt>
                <c:pt idx="1642">
                  <c:v>37328</c:v>
                </c:pt>
                <c:pt idx="1643">
                  <c:v>37329</c:v>
                </c:pt>
                <c:pt idx="1644">
                  <c:v>37330</c:v>
                </c:pt>
                <c:pt idx="1645">
                  <c:v>37333</c:v>
                </c:pt>
                <c:pt idx="1646">
                  <c:v>37334</c:v>
                </c:pt>
                <c:pt idx="1647">
                  <c:v>37335</c:v>
                </c:pt>
                <c:pt idx="1648">
                  <c:v>37336</c:v>
                </c:pt>
                <c:pt idx="1649">
                  <c:v>37337</c:v>
                </c:pt>
                <c:pt idx="1650">
                  <c:v>37340</c:v>
                </c:pt>
                <c:pt idx="1651">
                  <c:v>37341</c:v>
                </c:pt>
                <c:pt idx="1652">
                  <c:v>37342</c:v>
                </c:pt>
                <c:pt idx="1653">
                  <c:v>37343</c:v>
                </c:pt>
                <c:pt idx="1654">
                  <c:v>37344</c:v>
                </c:pt>
                <c:pt idx="1655">
                  <c:v>37347</c:v>
                </c:pt>
                <c:pt idx="1656">
                  <c:v>37348</c:v>
                </c:pt>
                <c:pt idx="1657">
                  <c:v>37349</c:v>
                </c:pt>
                <c:pt idx="1658">
                  <c:v>37350</c:v>
                </c:pt>
                <c:pt idx="1659">
                  <c:v>37351</c:v>
                </c:pt>
                <c:pt idx="1660">
                  <c:v>37354</c:v>
                </c:pt>
                <c:pt idx="1661">
                  <c:v>37355</c:v>
                </c:pt>
                <c:pt idx="1662">
                  <c:v>37356</c:v>
                </c:pt>
                <c:pt idx="1663">
                  <c:v>37357</c:v>
                </c:pt>
                <c:pt idx="1664">
                  <c:v>37358</c:v>
                </c:pt>
                <c:pt idx="1665">
                  <c:v>37361</c:v>
                </c:pt>
                <c:pt idx="1666">
                  <c:v>37362</c:v>
                </c:pt>
                <c:pt idx="1667">
                  <c:v>37363</c:v>
                </c:pt>
                <c:pt idx="1668">
                  <c:v>37364</c:v>
                </c:pt>
                <c:pt idx="1669">
                  <c:v>37365</c:v>
                </c:pt>
                <c:pt idx="1670">
                  <c:v>37368</c:v>
                </c:pt>
                <c:pt idx="1671">
                  <c:v>37369</c:v>
                </c:pt>
                <c:pt idx="1672">
                  <c:v>37370</c:v>
                </c:pt>
                <c:pt idx="1673">
                  <c:v>37371</c:v>
                </c:pt>
                <c:pt idx="1674">
                  <c:v>37372</c:v>
                </c:pt>
                <c:pt idx="1675">
                  <c:v>37375</c:v>
                </c:pt>
                <c:pt idx="1676">
                  <c:v>37376</c:v>
                </c:pt>
                <c:pt idx="1677">
                  <c:v>37377</c:v>
                </c:pt>
                <c:pt idx="1678">
                  <c:v>37378</c:v>
                </c:pt>
                <c:pt idx="1679">
                  <c:v>37379</c:v>
                </c:pt>
                <c:pt idx="1680">
                  <c:v>37382</c:v>
                </c:pt>
                <c:pt idx="1681">
                  <c:v>37383</c:v>
                </c:pt>
                <c:pt idx="1682">
                  <c:v>37384</c:v>
                </c:pt>
                <c:pt idx="1683">
                  <c:v>37385</c:v>
                </c:pt>
                <c:pt idx="1684">
                  <c:v>37386</c:v>
                </c:pt>
                <c:pt idx="1685">
                  <c:v>37389</c:v>
                </c:pt>
                <c:pt idx="1686">
                  <c:v>37390</c:v>
                </c:pt>
                <c:pt idx="1687">
                  <c:v>37391</c:v>
                </c:pt>
                <c:pt idx="1688">
                  <c:v>37392</c:v>
                </c:pt>
                <c:pt idx="1689">
                  <c:v>37393</c:v>
                </c:pt>
                <c:pt idx="1690">
                  <c:v>37396</c:v>
                </c:pt>
                <c:pt idx="1691">
                  <c:v>37397</c:v>
                </c:pt>
                <c:pt idx="1692">
                  <c:v>37398</c:v>
                </c:pt>
                <c:pt idx="1693">
                  <c:v>37399</c:v>
                </c:pt>
                <c:pt idx="1694">
                  <c:v>37400</c:v>
                </c:pt>
                <c:pt idx="1695">
                  <c:v>37403</c:v>
                </c:pt>
                <c:pt idx="1696">
                  <c:v>37404</c:v>
                </c:pt>
                <c:pt idx="1697">
                  <c:v>37405</c:v>
                </c:pt>
                <c:pt idx="1698">
                  <c:v>37406</c:v>
                </c:pt>
                <c:pt idx="1699">
                  <c:v>37407</c:v>
                </c:pt>
                <c:pt idx="1700">
                  <c:v>37410</c:v>
                </c:pt>
                <c:pt idx="1701">
                  <c:v>37411</c:v>
                </c:pt>
                <c:pt idx="1702">
                  <c:v>37412</c:v>
                </c:pt>
                <c:pt idx="1703">
                  <c:v>37413</c:v>
                </c:pt>
                <c:pt idx="1704">
                  <c:v>37414</c:v>
                </c:pt>
                <c:pt idx="1705">
                  <c:v>37417</c:v>
                </c:pt>
                <c:pt idx="1706">
                  <c:v>37418</c:v>
                </c:pt>
                <c:pt idx="1707">
                  <c:v>37419</c:v>
                </c:pt>
                <c:pt idx="1708">
                  <c:v>37420</c:v>
                </c:pt>
                <c:pt idx="1709">
                  <c:v>37421</c:v>
                </c:pt>
                <c:pt idx="1710">
                  <c:v>37424</c:v>
                </c:pt>
                <c:pt idx="1711">
                  <c:v>37425</c:v>
                </c:pt>
                <c:pt idx="1712">
                  <c:v>37426</c:v>
                </c:pt>
                <c:pt idx="1713">
                  <c:v>37427</c:v>
                </c:pt>
                <c:pt idx="1714">
                  <c:v>37428</c:v>
                </c:pt>
                <c:pt idx="1715">
                  <c:v>37431</c:v>
                </c:pt>
                <c:pt idx="1716">
                  <c:v>37432</c:v>
                </c:pt>
                <c:pt idx="1717">
                  <c:v>37433</c:v>
                </c:pt>
                <c:pt idx="1718">
                  <c:v>37434</c:v>
                </c:pt>
                <c:pt idx="1719">
                  <c:v>37435</c:v>
                </c:pt>
                <c:pt idx="1720">
                  <c:v>37438</c:v>
                </c:pt>
                <c:pt idx="1721">
                  <c:v>37439</c:v>
                </c:pt>
                <c:pt idx="1722">
                  <c:v>37440</c:v>
                </c:pt>
                <c:pt idx="1723">
                  <c:v>37441</c:v>
                </c:pt>
                <c:pt idx="1724">
                  <c:v>37442</c:v>
                </c:pt>
                <c:pt idx="1725">
                  <c:v>37445</c:v>
                </c:pt>
                <c:pt idx="1726">
                  <c:v>37446</c:v>
                </c:pt>
                <c:pt idx="1727">
                  <c:v>37447</c:v>
                </c:pt>
                <c:pt idx="1728">
                  <c:v>37448</c:v>
                </c:pt>
                <c:pt idx="1729">
                  <c:v>37449</c:v>
                </c:pt>
                <c:pt idx="1730">
                  <c:v>37452</c:v>
                </c:pt>
                <c:pt idx="1731">
                  <c:v>37453</c:v>
                </c:pt>
                <c:pt idx="1732">
                  <c:v>37454</c:v>
                </c:pt>
                <c:pt idx="1733">
                  <c:v>37455</c:v>
                </c:pt>
                <c:pt idx="1734">
                  <c:v>37456</c:v>
                </c:pt>
                <c:pt idx="1735">
                  <c:v>37459</c:v>
                </c:pt>
                <c:pt idx="1736">
                  <c:v>37460</c:v>
                </c:pt>
                <c:pt idx="1737">
                  <c:v>37461</c:v>
                </c:pt>
                <c:pt idx="1738">
                  <c:v>37462</c:v>
                </c:pt>
                <c:pt idx="1739">
                  <c:v>37463</c:v>
                </c:pt>
                <c:pt idx="1740">
                  <c:v>37466</c:v>
                </c:pt>
                <c:pt idx="1741">
                  <c:v>37467</c:v>
                </c:pt>
                <c:pt idx="1742">
                  <c:v>37468</c:v>
                </c:pt>
                <c:pt idx="1743">
                  <c:v>37469</c:v>
                </c:pt>
                <c:pt idx="1744">
                  <c:v>37470</c:v>
                </c:pt>
                <c:pt idx="1745">
                  <c:v>37473</c:v>
                </c:pt>
                <c:pt idx="1746">
                  <c:v>37474</c:v>
                </c:pt>
                <c:pt idx="1747">
                  <c:v>37475</c:v>
                </c:pt>
                <c:pt idx="1748">
                  <c:v>37476</c:v>
                </c:pt>
                <c:pt idx="1749">
                  <c:v>37477</c:v>
                </c:pt>
                <c:pt idx="1750">
                  <c:v>37480</c:v>
                </c:pt>
                <c:pt idx="1751">
                  <c:v>37481</c:v>
                </c:pt>
                <c:pt idx="1752">
                  <c:v>37482</c:v>
                </c:pt>
                <c:pt idx="1753">
                  <c:v>37483</c:v>
                </c:pt>
                <c:pt idx="1754">
                  <c:v>37484</c:v>
                </c:pt>
                <c:pt idx="1755">
                  <c:v>37487</c:v>
                </c:pt>
                <c:pt idx="1756">
                  <c:v>37488</c:v>
                </c:pt>
                <c:pt idx="1757">
                  <c:v>37489</c:v>
                </c:pt>
                <c:pt idx="1758">
                  <c:v>37490</c:v>
                </c:pt>
                <c:pt idx="1759">
                  <c:v>37491</c:v>
                </c:pt>
                <c:pt idx="1760">
                  <c:v>37494</c:v>
                </c:pt>
                <c:pt idx="1761">
                  <c:v>37495</c:v>
                </c:pt>
                <c:pt idx="1762">
                  <c:v>37496</c:v>
                </c:pt>
                <c:pt idx="1763">
                  <c:v>37497</c:v>
                </c:pt>
                <c:pt idx="1764">
                  <c:v>37498</c:v>
                </c:pt>
                <c:pt idx="1765">
                  <c:v>37501</c:v>
                </c:pt>
                <c:pt idx="1766">
                  <c:v>37502</c:v>
                </c:pt>
                <c:pt idx="1767">
                  <c:v>37503</c:v>
                </c:pt>
                <c:pt idx="1768">
                  <c:v>37504</c:v>
                </c:pt>
                <c:pt idx="1769">
                  <c:v>37505</c:v>
                </c:pt>
                <c:pt idx="1770">
                  <c:v>37508</c:v>
                </c:pt>
                <c:pt idx="1771">
                  <c:v>37509</c:v>
                </c:pt>
                <c:pt idx="1772">
                  <c:v>37510</c:v>
                </c:pt>
                <c:pt idx="1773">
                  <c:v>37511</c:v>
                </c:pt>
                <c:pt idx="1774">
                  <c:v>37512</c:v>
                </c:pt>
                <c:pt idx="1775">
                  <c:v>37515</c:v>
                </c:pt>
                <c:pt idx="1776">
                  <c:v>37516</c:v>
                </c:pt>
                <c:pt idx="1777">
                  <c:v>37517</c:v>
                </c:pt>
                <c:pt idx="1778">
                  <c:v>37518</c:v>
                </c:pt>
                <c:pt idx="1779">
                  <c:v>37519</c:v>
                </c:pt>
                <c:pt idx="1780">
                  <c:v>37522</c:v>
                </c:pt>
                <c:pt idx="1781">
                  <c:v>37523</c:v>
                </c:pt>
                <c:pt idx="1782">
                  <c:v>37524</c:v>
                </c:pt>
                <c:pt idx="1783">
                  <c:v>37525</c:v>
                </c:pt>
                <c:pt idx="1784">
                  <c:v>37526</c:v>
                </c:pt>
                <c:pt idx="1785">
                  <c:v>37529</c:v>
                </c:pt>
                <c:pt idx="1786">
                  <c:v>37530</c:v>
                </c:pt>
                <c:pt idx="1787">
                  <c:v>37531</c:v>
                </c:pt>
                <c:pt idx="1788">
                  <c:v>37532</c:v>
                </c:pt>
                <c:pt idx="1789">
                  <c:v>37533</c:v>
                </c:pt>
                <c:pt idx="1790">
                  <c:v>37536</c:v>
                </c:pt>
                <c:pt idx="1791">
                  <c:v>37537</c:v>
                </c:pt>
                <c:pt idx="1792">
                  <c:v>37538</c:v>
                </c:pt>
                <c:pt idx="1793">
                  <c:v>37539</c:v>
                </c:pt>
                <c:pt idx="1794">
                  <c:v>37540</c:v>
                </c:pt>
                <c:pt idx="1795">
                  <c:v>37543</c:v>
                </c:pt>
                <c:pt idx="1796">
                  <c:v>37544</c:v>
                </c:pt>
                <c:pt idx="1797">
                  <c:v>37545</c:v>
                </c:pt>
                <c:pt idx="1798">
                  <c:v>37546</c:v>
                </c:pt>
                <c:pt idx="1799">
                  <c:v>37547</c:v>
                </c:pt>
                <c:pt idx="1800">
                  <c:v>37550</c:v>
                </c:pt>
                <c:pt idx="1801">
                  <c:v>37551</c:v>
                </c:pt>
                <c:pt idx="1802">
                  <c:v>37552</c:v>
                </c:pt>
                <c:pt idx="1803">
                  <c:v>37553</c:v>
                </c:pt>
                <c:pt idx="1804">
                  <c:v>37554</c:v>
                </c:pt>
                <c:pt idx="1805">
                  <c:v>37557</c:v>
                </c:pt>
                <c:pt idx="1806">
                  <c:v>37558</c:v>
                </c:pt>
                <c:pt idx="1807">
                  <c:v>37559</c:v>
                </c:pt>
                <c:pt idx="1808">
                  <c:v>37560</c:v>
                </c:pt>
                <c:pt idx="1809">
                  <c:v>37561</c:v>
                </c:pt>
                <c:pt idx="1810">
                  <c:v>37564</c:v>
                </c:pt>
                <c:pt idx="1811">
                  <c:v>37565</c:v>
                </c:pt>
                <c:pt idx="1812">
                  <c:v>37566</c:v>
                </c:pt>
                <c:pt idx="1813">
                  <c:v>37567</c:v>
                </c:pt>
                <c:pt idx="1814">
                  <c:v>37568</c:v>
                </c:pt>
                <c:pt idx="1815">
                  <c:v>37571</c:v>
                </c:pt>
                <c:pt idx="1816">
                  <c:v>37572</c:v>
                </c:pt>
                <c:pt idx="1817">
                  <c:v>37573</c:v>
                </c:pt>
                <c:pt idx="1818">
                  <c:v>37574</c:v>
                </c:pt>
                <c:pt idx="1819">
                  <c:v>37575</c:v>
                </c:pt>
                <c:pt idx="1820">
                  <c:v>37578</c:v>
                </c:pt>
                <c:pt idx="1821">
                  <c:v>37579</c:v>
                </c:pt>
                <c:pt idx="1822">
                  <c:v>37580</c:v>
                </c:pt>
                <c:pt idx="1823">
                  <c:v>37581</c:v>
                </c:pt>
                <c:pt idx="1824">
                  <c:v>37582</c:v>
                </c:pt>
                <c:pt idx="1825">
                  <c:v>37585</c:v>
                </c:pt>
                <c:pt idx="1826">
                  <c:v>37586</c:v>
                </c:pt>
                <c:pt idx="1827">
                  <c:v>37587</c:v>
                </c:pt>
                <c:pt idx="1828">
                  <c:v>37588</c:v>
                </c:pt>
                <c:pt idx="1829">
                  <c:v>37589</c:v>
                </c:pt>
                <c:pt idx="1830">
                  <c:v>37592</c:v>
                </c:pt>
                <c:pt idx="1831">
                  <c:v>37593</c:v>
                </c:pt>
                <c:pt idx="1832">
                  <c:v>37594</c:v>
                </c:pt>
                <c:pt idx="1833">
                  <c:v>37595</c:v>
                </c:pt>
                <c:pt idx="1834">
                  <c:v>37596</c:v>
                </c:pt>
                <c:pt idx="1835">
                  <c:v>37599</c:v>
                </c:pt>
                <c:pt idx="1836">
                  <c:v>37600</c:v>
                </c:pt>
                <c:pt idx="1837">
                  <c:v>37601</c:v>
                </c:pt>
                <c:pt idx="1838">
                  <c:v>37602</c:v>
                </c:pt>
                <c:pt idx="1839">
                  <c:v>37603</c:v>
                </c:pt>
                <c:pt idx="1840">
                  <c:v>37606</c:v>
                </c:pt>
                <c:pt idx="1841">
                  <c:v>37607</c:v>
                </c:pt>
                <c:pt idx="1842">
                  <c:v>37608</c:v>
                </c:pt>
                <c:pt idx="1843">
                  <c:v>37609</c:v>
                </c:pt>
                <c:pt idx="1844">
                  <c:v>37610</c:v>
                </c:pt>
                <c:pt idx="1845">
                  <c:v>37613</c:v>
                </c:pt>
                <c:pt idx="1846">
                  <c:v>37614</c:v>
                </c:pt>
                <c:pt idx="1847">
                  <c:v>37615</c:v>
                </c:pt>
                <c:pt idx="1848">
                  <c:v>37616</c:v>
                </c:pt>
                <c:pt idx="1849">
                  <c:v>37617</c:v>
                </c:pt>
                <c:pt idx="1850">
                  <c:v>37620</c:v>
                </c:pt>
                <c:pt idx="1851">
                  <c:v>37621</c:v>
                </c:pt>
                <c:pt idx="1852">
                  <c:v>37622</c:v>
                </c:pt>
                <c:pt idx="1853">
                  <c:v>37623</c:v>
                </c:pt>
                <c:pt idx="1854">
                  <c:v>37624</c:v>
                </c:pt>
                <c:pt idx="1855">
                  <c:v>37627</c:v>
                </c:pt>
                <c:pt idx="1856">
                  <c:v>37628</c:v>
                </c:pt>
                <c:pt idx="1857">
                  <c:v>37629</c:v>
                </c:pt>
                <c:pt idx="1858">
                  <c:v>37630</c:v>
                </c:pt>
                <c:pt idx="1859">
                  <c:v>37631</c:v>
                </c:pt>
                <c:pt idx="1860">
                  <c:v>37634</c:v>
                </c:pt>
                <c:pt idx="1861">
                  <c:v>37635</c:v>
                </c:pt>
                <c:pt idx="1862">
                  <c:v>37636</c:v>
                </c:pt>
                <c:pt idx="1863">
                  <c:v>37637</c:v>
                </c:pt>
                <c:pt idx="1864">
                  <c:v>37638</c:v>
                </c:pt>
                <c:pt idx="1865">
                  <c:v>37641</c:v>
                </c:pt>
                <c:pt idx="1866">
                  <c:v>37642</c:v>
                </c:pt>
                <c:pt idx="1867">
                  <c:v>37643</c:v>
                </c:pt>
                <c:pt idx="1868">
                  <c:v>37644</c:v>
                </c:pt>
                <c:pt idx="1869">
                  <c:v>37645</c:v>
                </c:pt>
                <c:pt idx="1870">
                  <c:v>37648</c:v>
                </c:pt>
                <c:pt idx="1871">
                  <c:v>37649</c:v>
                </c:pt>
                <c:pt idx="1872">
                  <c:v>37650</c:v>
                </c:pt>
                <c:pt idx="1873">
                  <c:v>37651</c:v>
                </c:pt>
                <c:pt idx="1874">
                  <c:v>37652</c:v>
                </c:pt>
                <c:pt idx="1875">
                  <c:v>37655</c:v>
                </c:pt>
                <c:pt idx="1876">
                  <c:v>37656</c:v>
                </c:pt>
                <c:pt idx="1877">
                  <c:v>37657</c:v>
                </c:pt>
                <c:pt idx="1878">
                  <c:v>37658</c:v>
                </c:pt>
                <c:pt idx="1879">
                  <c:v>37659</c:v>
                </c:pt>
                <c:pt idx="1880">
                  <c:v>37662</c:v>
                </c:pt>
                <c:pt idx="1881">
                  <c:v>37663</c:v>
                </c:pt>
                <c:pt idx="1882">
                  <c:v>37664</c:v>
                </c:pt>
                <c:pt idx="1883">
                  <c:v>37665</c:v>
                </c:pt>
                <c:pt idx="1884">
                  <c:v>37666</c:v>
                </c:pt>
                <c:pt idx="1885">
                  <c:v>37669</c:v>
                </c:pt>
                <c:pt idx="1886">
                  <c:v>37670</c:v>
                </c:pt>
                <c:pt idx="1887">
                  <c:v>37671</c:v>
                </c:pt>
                <c:pt idx="1888">
                  <c:v>37672</c:v>
                </c:pt>
                <c:pt idx="1889">
                  <c:v>37673</c:v>
                </c:pt>
                <c:pt idx="1890">
                  <c:v>37676</c:v>
                </c:pt>
                <c:pt idx="1891">
                  <c:v>37677</c:v>
                </c:pt>
                <c:pt idx="1892">
                  <c:v>37678</c:v>
                </c:pt>
                <c:pt idx="1893">
                  <c:v>37679</c:v>
                </c:pt>
                <c:pt idx="1894">
                  <c:v>37680</c:v>
                </c:pt>
                <c:pt idx="1895">
                  <c:v>37683</c:v>
                </c:pt>
                <c:pt idx="1896">
                  <c:v>37684</c:v>
                </c:pt>
                <c:pt idx="1897">
                  <c:v>37685</c:v>
                </c:pt>
                <c:pt idx="1898">
                  <c:v>37686</c:v>
                </c:pt>
                <c:pt idx="1899">
                  <c:v>37687</c:v>
                </c:pt>
                <c:pt idx="1900">
                  <c:v>37690</c:v>
                </c:pt>
                <c:pt idx="1901">
                  <c:v>37691</c:v>
                </c:pt>
                <c:pt idx="1902">
                  <c:v>37692</c:v>
                </c:pt>
                <c:pt idx="1903">
                  <c:v>37693</c:v>
                </c:pt>
                <c:pt idx="1904">
                  <c:v>37694</c:v>
                </c:pt>
                <c:pt idx="1905">
                  <c:v>37697</c:v>
                </c:pt>
                <c:pt idx="1906">
                  <c:v>37698</c:v>
                </c:pt>
                <c:pt idx="1907">
                  <c:v>37699</c:v>
                </c:pt>
                <c:pt idx="1908">
                  <c:v>37700</c:v>
                </c:pt>
                <c:pt idx="1909">
                  <c:v>37701</c:v>
                </c:pt>
                <c:pt idx="1910">
                  <c:v>37704</c:v>
                </c:pt>
                <c:pt idx="1911">
                  <c:v>37705</c:v>
                </c:pt>
                <c:pt idx="1912">
                  <c:v>37706</c:v>
                </c:pt>
                <c:pt idx="1913">
                  <c:v>37707</c:v>
                </c:pt>
                <c:pt idx="1914">
                  <c:v>37708</c:v>
                </c:pt>
                <c:pt idx="1915">
                  <c:v>37711</c:v>
                </c:pt>
                <c:pt idx="1916">
                  <c:v>37712</c:v>
                </c:pt>
                <c:pt idx="1917">
                  <c:v>37713</c:v>
                </c:pt>
                <c:pt idx="1918">
                  <c:v>37714</c:v>
                </c:pt>
                <c:pt idx="1919">
                  <c:v>37715</c:v>
                </c:pt>
                <c:pt idx="1920">
                  <c:v>37718</c:v>
                </c:pt>
                <c:pt idx="1921">
                  <c:v>37719</c:v>
                </c:pt>
                <c:pt idx="1922">
                  <c:v>37720</c:v>
                </c:pt>
                <c:pt idx="1923">
                  <c:v>37721</c:v>
                </c:pt>
                <c:pt idx="1924">
                  <c:v>37722</c:v>
                </c:pt>
                <c:pt idx="1925">
                  <c:v>37725</c:v>
                </c:pt>
                <c:pt idx="1926">
                  <c:v>37726</c:v>
                </c:pt>
                <c:pt idx="1927">
                  <c:v>37727</c:v>
                </c:pt>
                <c:pt idx="1928">
                  <c:v>37728</c:v>
                </c:pt>
                <c:pt idx="1929">
                  <c:v>37729</c:v>
                </c:pt>
                <c:pt idx="1930">
                  <c:v>37732</c:v>
                </c:pt>
                <c:pt idx="1931">
                  <c:v>37733</c:v>
                </c:pt>
                <c:pt idx="1932">
                  <c:v>37734</c:v>
                </c:pt>
                <c:pt idx="1933">
                  <c:v>37735</c:v>
                </c:pt>
                <c:pt idx="1934">
                  <c:v>37736</c:v>
                </c:pt>
                <c:pt idx="1935">
                  <c:v>37739</c:v>
                </c:pt>
                <c:pt idx="1936">
                  <c:v>37740</c:v>
                </c:pt>
                <c:pt idx="1937">
                  <c:v>37741</c:v>
                </c:pt>
                <c:pt idx="1938">
                  <c:v>37742</c:v>
                </c:pt>
                <c:pt idx="1939">
                  <c:v>37743</c:v>
                </c:pt>
                <c:pt idx="1940">
                  <c:v>37746</c:v>
                </c:pt>
                <c:pt idx="1941">
                  <c:v>37747</c:v>
                </c:pt>
                <c:pt idx="1942">
                  <c:v>37748</c:v>
                </c:pt>
                <c:pt idx="1943">
                  <c:v>37749</c:v>
                </c:pt>
                <c:pt idx="1944">
                  <c:v>37750</c:v>
                </c:pt>
                <c:pt idx="1945">
                  <c:v>37753</c:v>
                </c:pt>
                <c:pt idx="1946">
                  <c:v>37754</c:v>
                </c:pt>
                <c:pt idx="1947">
                  <c:v>37755</c:v>
                </c:pt>
                <c:pt idx="1948">
                  <c:v>37756</c:v>
                </c:pt>
                <c:pt idx="1949">
                  <c:v>37757</c:v>
                </c:pt>
                <c:pt idx="1950">
                  <c:v>37760</c:v>
                </c:pt>
                <c:pt idx="1951">
                  <c:v>37761</c:v>
                </c:pt>
                <c:pt idx="1952">
                  <c:v>37762</c:v>
                </c:pt>
                <c:pt idx="1953">
                  <c:v>37763</c:v>
                </c:pt>
                <c:pt idx="1954">
                  <c:v>37764</c:v>
                </c:pt>
                <c:pt idx="1955">
                  <c:v>37767</c:v>
                </c:pt>
                <c:pt idx="1956">
                  <c:v>37768</c:v>
                </c:pt>
                <c:pt idx="1957">
                  <c:v>37769</c:v>
                </c:pt>
                <c:pt idx="1958">
                  <c:v>37770</c:v>
                </c:pt>
                <c:pt idx="1959">
                  <c:v>37771</c:v>
                </c:pt>
                <c:pt idx="1960">
                  <c:v>37774</c:v>
                </c:pt>
                <c:pt idx="1961">
                  <c:v>37775</c:v>
                </c:pt>
                <c:pt idx="1962">
                  <c:v>37776</c:v>
                </c:pt>
                <c:pt idx="1963">
                  <c:v>37777</c:v>
                </c:pt>
                <c:pt idx="1964">
                  <c:v>37778</c:v>
                </c:pt>
                <c:pt idx="1965">
                  <c:v>37781</c:v>
                </c:pt>
                <c:pt idx="1966">
                  <c:v>37782</c:v>
                </c:pt>
                <c:pt idx="1967">
                  <c:v>37783</c:v>
                </c:pt>
                <c:pt idx="1968">
                  <c:v>37784</c:v>
                </c:pt>
                <c:pt idx="1969">
                  <c:v>37785</c:v>
                </c:pt>
                <c:pt idx="1970">
                  <c:v>37788</c:v>
                </c:pt>
                <c:pt idx="1971">
                  <c:v>37789</c:v>
                </c:pt>
                <c:pt idx="1972">
                  <c:v>37790</c:v>
                </c:pt>
                <c:pt idx="1973">
                  <c:v>37791</c:v>
                </c:pt>
                <c:pt idx="1974">
                  <c:v>37792</c:v>
                </c:pt>
                <c:pt idx="1975">
                  <c:v>37795</c:v>
                </c:pt>
                <c:pt idx="1976">
                  <c:v>37796</c:v>
                </c:pt>
                <c:pt idx="1977">
                  <c:v>37797</c:v>
                </c:pt>
                <c:pt idx="1978">
                  <c:v>37798</c:v>
                </c:pt>
                <c:pt idx="1979">
                  <c:v>37799</c:v>
                </c:pt>
                <c:pt idx="1980">
                  <c:v>37802</c:v>
                </c:pt>
                <c:pt idx="1981">
                  <c:v>37803</c:v>
                </c:pt>
                <c:pt idx="1982">
                  <c:v>37804</c:v>
                </c:pt>
                <c:pt idx="1983">
                  <c:v>37805</c:v>
                </c:pt>
                <c:pt idx="1984">
                  <c:v>37806</c:v>
                </c:pt>
                <c:pt idx="1985">
                  <c:v>37809</c:v>
                </c:pt>
                <c:pt idx="1986">
                  <c:v>37810</c:v>
                </c:pt>
                <c:pt idx="1987">
                  <c:v>37811</c:v>
                </c:pt>
                <c:pt idx="1988">
                  <c:v>37812</c:v>
                </c:pt>
                <c:pt idx="1989">
                  <c:v>37813</c:v>
                </c:pt>
                <c:pt idx="1990">
                  <c:v>37816</c:v>
                </c:pt>
                <c:pt idx="1991">
                  <c:v>37817</c:v>
                </c:pt>
                <c:pt idx="1992">
                  <c:v>37818</c:v>
                </c:pt>
                <c:pt idx="1993">
                  <c:v>37819</c:v>
                </c:pt>
                <c:pt idx="1994">
                  <c:v>37820</c:v>
                </c:pt>
                <c:pt idx="1995">
                  <c:v>37823</c:v>
                </c:pt>
                <c:pt idx="1996">
                  <c:v>37824</c:v>
                </c:pt>
                <c:pt idx="1997">
                  <c:v>37825</c:v>
                </c:pt>
                <c:pt idx="1998">
                  <c:v>37826</c:v>
                </c:pt>
                <c:pt idx="1999">
                  <c:v>37827</c:v>
                </c:pt>
                <c:pt idx="2000">
                  <c:v>37830</c:v>
                </c:pt>
                <c:pt idx="2001">
                  <c:v>37831</c:v>
                </c:pt>
                <c:pt idx="2002">
                  <c:v>37832</c:v>
                </c:pt>
                <c:pt idx="2003">
                  <c:v>37833</c:v>
                </c:pt>
                <c:pt idx="2004">
                  <c:v>37834</c:v>
                </c:pt>
                <c:pt idx="2005">
                  <c:v>37837</c:v>
                </c:pt>
                <c:pt idx="2006">
                  <c:v>37838</c:v>
                </c:pt>
                <c:pt idx="2007">
                  <c:v>37839</c:v>
                </c:pt>
                <c:pt idx="2008">
                  <c:v>37840</c:v>
                </c:pt>
                <c:pt idx="2009">
                  <c:v>37841</c:v>
                </c:pt>
                <c:pt idx="2010">
                  <c:v>37844</c:v>
                </c:pt>
                <c:pt idx="2011">
                  <c:v>37845</c:v>
                </c:pt>
                <c:pt idx="2012">
                  <c:v>37846</c:v>
                </c:pt>
                <c:pt idx="2013">
                  <c:v>37847</c:v>
                </c:pt>
                <c:pt idx="2014">
                  <c:v>37848</c:v>
                </c:pt>
                <c:pt idx="2015">
                  <c:v>37851</c:v>
                </c:pt>
                <c:pt idx="2016">
                  <c:v>37852</c:v>
                </c:pt>
                <c:pt idx="2017">
                  <c:v>37853</c:v>
                </c:pt>
                <c:pt idx="2018">
                  <c:v>37854</c:v>
                </c:pt>
                <c:pt idx="2019">
                  <c:v>37855</c:v>
                </c:pt>
                <c:pt idx="2020">
                  <c:v>37858</c:v>
                </c:pt>
                <c:pt idx="2021">
                  <c:v>37859</c:v>
                </c:pt>
                <c:pt idx="2022">
                  <c:v>37860</c:v>
                </c:pt>
                <c:pt idx="2023">
                  <c:v>37861</c:v>
                </c:pt>
                <c:pt idx="2024">
                  <c:v>37862</c:v>
                </c:pt>
                <c:pt idx="2025">
                  <c:v>37865</c:v>
                </c:pt>
                <c:pt idx="2026">
                  <c:v>37866</c:v>
                </c:pt>
                <c:pt idx="2027">
                  <c:v>37867</c:v>
                </c:pt>
                <c:pt idx="2028">
                  <c:v>37868</c:v>
                </c:pt>
                <c:pt idx="2029">
                  <c:v>37869</c:v>
                </c:pt>
                <c:pt idx="2030">
                  <c:v>37872</c:v>
                </c:pt>
                <c:pt idx="2031">
                  <c:v>37873</c:v>
                </c:pt>
                <c:pt idx="2032">
                  <c:v>37874</c:v>
                </c:pt>
                <c:pt idx="2033">
                  <c:v>37875</c:v>
                </c:pt>
                <c:pt idx="2034">
                  <c:v>37876</c:v>
                </c:pt>
                <c:pt idx="2035">
                  <c:v>37879</c:v>
                </c:pt>
                <c:pt idx="2036">
                  <c:v>37880</c:v>
                </c:pt>
                <c:pt idx="2037">
                  <c:v>37881</c:v>
                </c:pt>
                <c:pt idx="2038">
                  <c:v>37882</c:v>
                </c:pt>
                <c:pt idx="2039">
                  <c:v>37883</c:v>
                </c:pt>
                <c:pt idx="2040">
                  <c:v>37886</c:v>
                </c:pt>
                <c:pt idx="2041">
                  <c:v>37887</c:v>
                </c:pt>
                <c:pt idx="2042">
                  <c:v>37888</c:v>
                </c:pt>
                <c:pt idx="2043">
                  <c:v>37889</c:v>
                </c:pt>
                <c:pt idx="2044">
                  <c:v>37890</c:v>
                </c:pt>
                <c:pt idx="2045">
                  <c:v>37893</c:v>
                </c:pt>
                <c:pt idx="2046">
                  <c:v>37894</c:v>
                </c:pt>
                <c:pt idx="2047">
                  <c:v>37895</c:v>
                </c:pt>
                <c:pt idx="2048">
                  <c:v>37896</c:v>
                </c:pt>
                <c:pt idx="2049">
                  <c:v>37897</c:v>
                </c:pt>
                <c:pt idx="2050">
                  <c:v>37900</c:v>
                </c:pt>
                <c:pt idx="2051">
                  <c:v>37901</c:v>
                </c:pt>
                <c:pt idx="2052">
                  <c:v>37902</c:v>
                </c:pt>
                <c:pt idx="2053">
                  <c:v>37903</c:v>
                </c:pt>
                <c:pt idx="2054">
                  <c:v>37904</c:v>
                </c:pt>
                <c:pt idx="2055">
                  <c:v>37907</c:v>
                </c:pt>
                <c:pt idx="2056">
                  <c:v>37908</c:v>
                </c:pt>
                <c:pt idx="2057">
                  <c:v>37909</c:v>
                </c:pt>
                <c:pt idx="2058">
                  <c:v>37910</c:v>
                </c:pt>
                <c:pt idx="2059">
                  <c:v>37911</c:v>
                </c:pt>
                <c:pt idx="2060">
                  <c:v>37914</c:v>
                </c:pt>
                <c:pt idx="2061">
                  <c:v>37915</c:v>
                </c:pt>
                <c:pt idx="2062">
                  <c:v>37916</c:v>
                </c:pt>
                <c:pt idx="2063">
                  <c:v>37917</c:v>
                </c:pt>
                <c:pt idx="2064">
                  <c:v>37918</c:v>
                </c:pt>
                <c:pt idx="2065">
                  <c:v>37921</c:v>
                </c:pt>
                <c:pt idx="2066">
                  <c:v>37922</c:v>
                </c:pt>
                <c:pt idx="2067">
                  <c:v>37923</c:v>
                </c:pt>
                <c:pt idx="2068">
                  <c:v>37924</c:v>
                </c:pt>
                <c:pt idx="2069">
                  <c:v>37925</c:v>
                </c:pt>
                <c:pt idx="2070">
                  <c:v>37928</c:v>
                </c:pt>
                <c:pt idx="2071">
                  <c:v>37929</c:v>
                </c:pt>
                <c:pt idx="2072">
                  <c:v>37930</c:v>
                </c:pt>
                <c:pt idx="2073">
                  <c:v>37931</c:v>
                </c:pt>
                <c:pt idx="2074">
                  <c:v>37932</c:v>
                </c:pt>
                <c:pt idx="2075">
                  <c:v>37935</c:v>
                </c:pt>
                <c:pt idx="2076">
                  <c:v>37936</c:v>
                </c:pt>
                <c:pt idx="2077">
                  <c:v>37937</c:v>
                </c:pt>
                <c:pt idx="2078">
                  <c:v>37938</c:v>
                </c:pt>
                <c:pt idx="2079">
                  <c:v>37939</c:v>
                </c:pt>
                <c:pt idx="2080">
                  <c:v>37942</c:v>
                </c:pt>
                <c:pt idx="2081">
                  <c:v>37943</c:v>
                </c:pt>
                <c:pt idx="2082">
                  <c:v>37944</c:v>
                </c:pt>
                <c:pt idx="2083">
                  <c:v>37945</c:v>
                </c:pt>
                <c:pt idx="2084">
                  <c:v>37946</c:v>
                </c:pt>
                <c:pt idx="2085">
                  <c:v>37949</c:v>
                </c:pt>
                <c:pt idx="2086">
                  <c:v>37950</c:v>
                </c:pt>
                <c:pt idx="2087">
                  <c:v>37951</c:v>
                </c:pt>
                <c:pt idx="2088">
                  <c:v>37952</c:v>
                </c:pt>
                <c:pt idx="2089">
                  <c:v>37953</c:v>
                </c:pt>
                <c:pt idx="2090">
                  <c:v>37956</c:v>
                </c:pt>
                <c:pt idx="2091">
                  <c:v>37957</c:v>
                </c:pt>
                <c:pt idx="2092">
                  <c:v>37958</c:v>
                </c:pt>
                <c:pt idx="2093">
                  <c:v>37959</c:v>
                </c:pt>
                <c:pt idx="2094">
                  <c:v>37960</c:v>
                </c:pt>
                <c:pt idx="2095">
                  <c:v>37963</c:v>
                </c:pt>
                <c:pt idx="2096">
                  <c:v>37964</c:v>
                </c:pt>
                <c:pt idx="2097">
                  <c:v>37965</c:v>
                </c:pt>
                <c:pt idx="2098">
                  <c:v>37966</c:v>
                </c:pt>
                <c:pt idx="2099">
                  <c:v>37967</c:v>
                </c:pt>
                <c:pt idx="2100">
                  <c:v>37970</c:v>
                </c:pt>
                <c:pt idx="2101">
                  <c:v>37971</c:v>
                </c:pt>
                <c:pt idx="2102">
                  <c:v>37972</c:v>
                </c:pt>
                <c:pt idx="2103">
                  <c:v>37973</c:v>
                </c:pt>
                <c:pt idx="2104">
                  <c:v>37974</c:v>
                </c:pt>
                <c:pt idx="2105">
                  <c:v>37977</c:v>
                </c:pt>
                <c:pt idx="2106">
                  <c:v>37978</c:v>
                </c:pt>
                <c:pt idx="2107">
                  <c:v>37979</c:v>
                </c:pt>
                <c:pt idx="2108">
                  <c:v>37980</c:v>
                </c:pt>
                <c:pt idx="2109">
                  <c:v>37981</c:v>
                </c:pt>
                <c:pt idx="2110">
                  <c:v>37984</c:v>
                </c:pt>
                <c:pt idx="2111">
                  <c:v>37985</c:v>
                </c:pt>
                <c:pt idx="2112">
                  <c:v>37986</c:v>
                </c:pt>
                <c:pt idx="2113">
                  <c:v>37987</c:v>
                </c:pt>
                <c:pt idx="2114">
                  <c:v>37988</c:v>
                </c:pt>
                <c:pt idx="2115">
                  <c:v>37991</c:v>
                </c:pt>
                <c:pt idx="2116">
                  <c:v>37992</c:v>
                </c:pt>
                <c:pt idx="2117">
                  <c:v>37993</c:v>
                </c:pt>
                <c:pt idx="2118">
                  <c:v>37994</c:v>
                </c:pt>
                <c:pt idx="2119">
                  <c:v>37995</c:v>
                </c:pt>
                <c:pt idx="2120">
                  <c:v>37998</c:v>
                </c:pt>
                <c:pt idx="2121">
                  <c:v>37999</c:v>
                </c:pt>
                <c:pt idx="2122">
                  <c:v>38000</c:v>
                </c:pt>
                <c:pt idx="2123">
                  <c:v>38001</c:v>
                </c:pt>
                <c:pt idx="2124">
                  <c:v>38002</c:v>
                </c:pt>
                <c:pt idx="2125">
                  <c:v>38005</c:v>
                </c:pt>
                <c:pt idx="2126">
                  <c:v>38006</c:v>
                </c:pt>
                <c:pt idx="2127">
                  <c:v>38007</c:v>
                </c:pt>
                <c:pt idx="2128">
                  <c:v>38008</c:v>
                </c:pt>
                <c:pt idx="2129">
                  <c:v>38009</c:v>
                </c:pt>
                <c:pt idx="2130">
                  <c:v>38012</c:v>
                </c:pt>
                <c:pt idx="2131">
                  <c:v>38013</c:v>
                </c:pt>
                <c:pt idx="2132">
                  <c:v>38014</c:v>
                </c:pt>
                <c:pt idx="2133">
                  <c:v>38015</c:v>
                </c:pt>
                <c:pt idx="2134">
                  <c:v>38016</c:v>
                </c:pt>
                <c:pt idx="2135">
                  <c:v>38019</c:v>
                </c:pt>
                <c:pt idx="2136">
                  <c:v>38020</c:v>
                </c:pt>
                <c:pt idx="2137">
                  <c:v>38021</c:v>
                </c:pt>
                <c:pt idx="2138">
                  <c:v>38022</c:v>
                </c:pt>
                <c:pt idx="2139">
                  <c:v>38023</c:v>
                </c:pt>
                <c:pt idx="2140">
                  <c:v>38026</c:v>
                </c:pt>
                <c:pt idx="2141">
                  <c:v>38027</c:v>
                </c:pt>
                <c:pt idx="2142">
                  <c:v>38028</c:v>
                </c:pt>
                <c:pt idx="2143">
                  <c:v>38029</c:v>
                </c:pt>
                <c:pt idx="2144">
                  <c:v>38030</c:v>
                </c:pt>
                <c:pt idx="2145">
                  <c:v>38033</c:v>
                </c:pt>
                <c:pt idx="2146">
                  <c:v>38034</c:v>
                </c:pt>
                <c:pt idx="2147">
                  <c:v>38035</c:v>
                </c:pt>
                <c:pt idx="2148">
                  <c:v>38036</c:v>
                </c:pt>
                <c:pt idx="2149">
                  <c:v>38037</c:v>
                </c:pt>
                <c:pt idx="2150">
                  <c:v>38040</c:v>
                </c:pt>
                <c:pt idx="2151">
                  <c:v>38041</c:v>
                </c:pt>
                <c:pt idx="2152">
                  <c:v>38042</c:v>
                </c:pt>
                <c:pt idx="2153">
                  <c:v>38043</c:v>
                </c:pt>
                <c:pt idx="2154">
                  <c:v>38044</c:v>
                </c:pt>
                <c:pt idx="2155">
                  <c:v>38047</c:v>
                </c:pt>
                <c:pt idx="2156">
                  <c:v>38048</c:v>
                </c:pt>
                <c:pt idx="2157">
                  <c:v>38049</c:v>
                </c:pt>
                <c:pt idx="2158">
                  <c:v>38050</c:v>
                </c:pt>
                <c:pt idx="2159">
                  <c:v>38051</c:v>
                </c:pt>
                <c:pt idx="2160">
                  <c:v>38054</c:v>
                </c:pt>
                <c:pt idx="2161">
                  <c:v>38055</c:v>
                </c:pt>
                <c:pt idx="2162">
                  <c:v>38056</c:v>
                </c:pt>
                <c:pt idx="2163">
                  <c:v>38057</c:v>
                </c:pt>
                <c:pt idx="2164">
                  <c:v>38058</c:v>
                </c:pt>
                <c:pt idx="2165">
                  <c:v>38061</c:v>
                </c:pt>
                <c:pt idx="2166">
                  <c:v>38062</c:v>
                </c:pt>
                <c:pt idx="2167">
                  <c:v>38063</c:v>
                </c:pt>
                <c:pt idx="2168">
                  <c:v>38064</c:v>
                </c:pt>
                <c:pt idx="2169">
                  <c:v>38065</c:v>
                </c:pt>
                <c:pt idx="2170">
                  <c:v>38068</c:v>
                </c:pt>
                <c:pt idx="2171">
                  <c:v>38069</c:v>
                </c:pt>
                <c:pt idx="2172">
                  <c:v>38070</c:v>
                </c:pt>
                <c:pt idx="2173">
                  <c:v>38071</c:v>
                </c:pt>
                <c:pt idx="2174">
                  <c:v>38072</c:v>
                </c:pt>
                <c:pt idx="2175">
                  <c:v>38075</c:v>
                </c:pt>
                <c:pt idx="2176">
                  <c:v>38076</c:v>
                </c:pt>
                <c:pt idx="2177">
                  <c:v>38077</c:v>
                </c:pt>
                <c:pt idx="2178">
                  <c:v>38078</c:v>
                </c:pt>
                <c:pt idx="2179">
                  <c:v>38079</c:v>
                </c:pt>
                <c:pt idx="2180">
                  <c:v>38082</c:v>
                </c:pt>
                <c:pt idx="2181">
                  <c:v>38083</c:v>
                </c:pt>
                <c:pt idx="2182">
                  <c:v>38084</c:v>
                </c:pt>
                <c:pt idx="2183">
                  <c:v>38085</c:v>
                </c:pt>
                <c:pt idx="2184">
                  <c:v>38086</c:v>
                </c:pt>
                <c:pt idx="2185">
                  <c:v>38089</c:v>
                </c:pt>
                <c:pt idx="2186">
                  <c:v>38090</c:v>
                </c:pt>
                <c:pt idx="2187">
                  <c:v>38091</c:v>
                </c:pt>
                <c:pt idx="2188">
                  <c:v>38092</c:v>
                </c:pt>
                <c:pt idx="2189">
                  <c:v>38093</c:v>
                </c:pt>
                <c:pt idx="2190">
                  <c:v>38096</c:v>
                </c:pt>
                <c:pt idx="2191">
                  <c:v>38097</c:v>
                </c:pt>
                <c:pt idx="2192">
                  <c:v>38098</c:v>
                </c:pt>
                <c:pt idx="2193">
                  <c:v>38099</c:v>
                </c:pt>
                <c:pt idx="2194">
                  <c:v>38100</c:v>
                </c:pt>
                <c:pt idx="2195">
                  <c:v>38103</c:v>
                </c:pt>
                <c:pt idx="2196">
                  <c:v>38104</c:v>
                </c:pt>
                <c:pt idx="2197">
                  <c:v>38105</c:v>
                </c:pt>
                <c:pt idx="2198">
                  <c:v>38106</c:v>
                </c:pt>
                <c:pt idx="2199">
                  <c:v>38107</c:v>
                </c:pt>
                <c:pt idx="2200">
                  <c:v>38110</c:v>
                </c:pt>
                <c:pt idx="2201">
                  <c:v>38111</c:v>
                </c:pt>
                <c:pt idx="2202">
                  <c:v>38112</c:v>
                </c:pt>
                <c:pt idx="2203">
                  <c:v>38113</c:v>
                </c:pt>
                <c:pt idx="2204">
                  <c:v>38114</c:v>
                </c:pt>
                <c:pt idx="2205">
                  <c:v>38117</c:v>
                </c:pt>
                <c:pt idx="2206">
                  <c:v>38118</c:v>
                </c:pt>
                <c:pt idx="2207">
                  <c:v>38119</c:v>
                </c:pt>
                <c:pt idx="2208">
                  <c:v>38120</c:v>
                </c:pt>
                <c:pt idx="2209">
                  <c:v>38121</c:v>
                </c:pt>
                <c:pt idx="2210">
                  <c:v>38124</c:v>
                </c:pt>
                <c:pt idx="2211">
                  <c:v>38125</c:v>
                </c:pt>
                <c:pt idx="2212">
                  <c:v>38126</c:v>
                </c:pt>
                <c:pt idx="2213">
                  <c:v>38127</c:v>
                </c:pt>
                <c:pt idx="2214">
                  <c:v>38128</c:v>
                </c:pt>
                <c:pt idx="2215">
                  <c:v>38131</c:v>
                </c:pt>
                <c:pt idx="2216">
                  <c:v>38132</c:v>
                </c:pt>
                <c:pt idx="2217">
                  <c:v>38133</c:v>
                </c:pt>
                <c:pt idx="2218">
                  <c:v>38134</c:v>
                </c:pt>
                <c:pt idx="2219">
                  <c:v>38135</c:v>
                </c:pt>
                <c:pt idx="2220">
                  <c:v>38138</c:v>
                </c:pt>
                <c:pt idx="2221">
                  <c:v>38139</c:v>
                </c:pt>
                <c:pt idx="2222">
                  <c:v>38140</c:v>
                </c:pt>
                <c:pt idx="2223">
                  <c:v>38141</c:v>
                </c:pt>
                <c:pt idx="2224">
                  <c:v>38142</c:v>
                </c:pt>
                <c:pt idx="2225">
                  <c:v>38145</c:v>
                </c:pt>
                <c:pt idx="2226">
                  <c:v>38146</c:v>
                </c:pt>
                <c:pt idx="2227">
                  <c:v>38147</c:v>
                </c:pt>
                <c:pt idx="2228">
                  <c:v>38148</c:v>
                </c:pt>
                <c:pt idx="2229">
                  <c:v>38149</c:v>
                </c:pt>
                <c:pt idx="2230">
                  <c:v>38152</c:v>
                </c:pt>
                <c:pt idx="2231">
                  <c:v>38153</c:v>
                </c:pt>
                <c:pt idx="2232">
                  <c:v>38154</c:v>
                </c:pt>
                <c:pt idx="2233">
                  <c:v>38155</c:v>
                </c:pt>
                <c:pt idx="2234">
                  <c:v>38156</c:v>
                </c:pt>
                <c:pt idx="2235">
                  <c:v>38159</c:v>
                </c:pt>
                <c:pt idx="2236">
                  <c:v>38160</c:v>
                </c:pt>
                <c:pt idx="2237">
                  <c:v>38161</c:v>
                </c:pt>
                <c:pt idx="2238">
                  <c:v>38162</c:v>
                </c:pt>
                <c:pt idx="2239">
                  <c:v>38163</c:v>
                </c:pt>
                <c:pt idx="2240">
                  <c:v>38166</c:v>
                </c:pt>
                <c:pt idx="2241">
                  <c:v>38167</c:v>
                </c:pt>
                <c:pt idx="2242">
                  <c:v>38168</c:v>
                </c:pt>
                <c:pt idx="2243">
                  <c:v>38169</c:v>
                </c:pt>
                <c:pt idx="2244">
                  <c:v>38170</c:v>
                </c:pt>
                <c:pt idx="2245">
                  <c:v>38173</c:v>
                </c:pt>
                <c:pt idx="2246">
                  <c:v>38174</c:v>
                </c:pt>
                <c:pt idx="2247">
                  <c:v>38175</c:v>
                </c:pt>
                <c:pt idx="2248">
                  <c:v>38176</c:v>
                </c:pt>
                <c:pt idx="2249">
                  <c:v>38177</c:v>
                </c:pt>
                <c:pt idx="2250">
                  <c:v>38180</c:v>
                </c:pt>
                <c:pt idx="2251">
                  <c:v>38181</c:v>
                </c:pt>
                <c:pt idx="2252">
                  <c:v>38182</c:v>
                </c:pt>
                <c:pt idx="2253">
                  <c:v>38183</c:v>
                </c:pt>
                <c:pt idx="2254">
                  <c:v>38184</c:v>
                </c:pt>
                <c:pt idx="2255">
                  <c:v>38187</c:v>
                </c:pt>
                <c:pt idx="2256">
                  <c:v>38188</c:v>
                </c:pt>
                <c:pt idx="2257">
                  <c:v>38189</c:v>
                </c:pt>
                <c:pt idx="2258">
                  <c:v>38190</c:v>
                </c:pt>
                <c:pt idx="2259">
                  <c:v>38191</c:v>
                </c:pt>
                <c:pt idx="2260">
                  <c:v>38194</c:v>
                </c:pt>
                <c:pt idx="2261">
                  <c:v>38195</c:v>
                </c:pt>
                <c:pt idx="2262">
                  <c:v>38196</c:v>
                </c:pt>
                <c:pt idx="2263">
                  <c:v>38197</c:v>
                </c:pt>
                <c:pt idx="2264">
                  <c:v>38198</c:v>
                </c:pt>
                <c:pt idx="2265">
                  <c:v>38201</c:v>
                </c:pt>
                <c:pt idx="2266">
                  <c:v>38202</c:v>
                </c:pt>
                <c:pt idx="2267">
                  <c:v>38203</c:v>
                </c:pt>
                <c:pt idx="2268">
                  <c:v>38204</c:v>
                </c:pt>
                <c:pt idx="2269">
                  <c:v>38205</c:v>
                </c:pt>
                <c:pt idx="2270">
                  <c:v>38208</c:v>
                </c:pt>
                <c:pt idx="2271">
                  <c:v>38209</c:v>
                </c:pt>
                <c:pt idx="2272">
                  <c:v>38210</c:v>
                </c:pt>
                <c:pt idx="2273">
                  <c:v>38211</c:v>
                </c:pt>
                <c:pt idx="2274">
                  <c:v>38212</c:v>
                </c:pt>
                <c:pt idx="2275">
                  <c:v>38215</c:v>
                </c:pt>
                <c:pt idx="2276">
                  <c:v>38216</c:v>
                </c:pt>
                <c:pt idx="2277">
                  <c:v>38217</c:v>
                </c:pt>
                <c:pt idx="2278">
                  <c:v>38218</c:v>
                </c:pt>
                <c:pt idx="2279">
                  <c:v>38219</c:v>
                </c:pt>
                <c:pt idx="2280">
                  <c:v>38222</c:v>
                </c:pt>
                <c:pt idx="2281">
                  <c:v>38223</c:v>
                </c:pt>
                <c:pt idx="2282">
                  <c:v>38224</c:v>
                </c:pt>
                <c:pt idx="2283">
                  <c:v>38225</c:v>
                </c:pt>
                <c:pt idx="2284">
                  <c:v>38226</c:v>
                </c:pt>
                <c:pt idx="2285">
                  <c:v>38229</c:v>
                </c:pt>
                <c:pt idx="2286">
                  <c:v>38230</c:v>
                </c:pt>
                <c:pt idx="2287">
                  <c:v>38231</c:v>
                </c:pt>
                <c:pt idx="2288">
                  <c:v>38232</c:v>
                </c:pt>
                <c:pt idx="2289">
                  <c:v>38233</c:v>
                </c:pt>
                <c:pt idx="2290">
                  <c:v>38236</c:v>
                </c:pt>
                <c:pt idx="2291">
                  <c:v>38237</c:v>
                </c:pt>
                <c:pt idx="2292">
                  <c:v>38238</c:v>
                </c:pt>
                <c:pt idx="2293">
                  <c:v>38239</c:v>
                </c:pt>
                <c:pt idx="2294">
                  <c:v>38240</c:v>
                </c:pt>
                <c:pt idx="2295">
                  <c:v>38243</c:v>
                </c:pt>
                <c:pt idx="2296">
                  <c:v>38244</c:v>
                </c:pt>
                <c:pt idx="2297">
                  <c:v>38245</c:v>
                </c:pt>
                <c:pt idx="2298">
                  <c:v>38246</c:v>
                </c:pt>
                <c:pt idx="2299">
                  <c:v>38247</c:v>
                </c:pt>
                <c:pt idx="2300">
                  <c:v>38250</c:v>
                </c:pt>
                <c:pt idx="2301">
                  <c:v>38251</c:v>
                </c:pt>
                <c:pt idx="2302">
                  <c:v>38252</c:v>
                </c:pt>
                <c:pt idx="2303">
                  <c:v>38253</c:v>
                </c:pt>
                <c:pt idx="2304">
                  <c:v>38254</c:v>
                </c:pt>
                <c:pt idx="2305">
                  <c:v>38257</c:v>
                </c:pt>
                <c:pt idx="2306">
                  <c:v>38258</c:v>
                </c:pt>
                <c:pt idx="2307">
                  <c:v>38259</c:v>
                </c:pt>
                <c:pt idx="2308">
                  <c:v>38260</c:v>
                </c:pt>
                <c:pt idx="2309">
                  <c:v>38261</c:v>
                </c:pt>
                <c:pt idx="2310">
                  <c:v>38264</c:v>
                </c:pt>
                <c:pt idx="2311">
                  <c:v>38265</c:v>
                </c:pt>
                <c:pt idx="2312">
                  <c:v>38266</c:v>
                </c:pt>
                <c:pt idx="2313">
                  <c:v>38267</c:v>
                </c:pt>
                <c:pt idx="2314">
                  <c:v>38268</c:v>
                </c:pt>
                <c:pt idx="2315">
                  <c:v>38271</c:v>
                </c:pt>
                <c:pt idx="2316">
                  <c:v>38272</c:v>
                </c:pt>
                <c:pt idx="2317">
                  <c:v>38273</c:v>
                </c:pt>
                <c:pt idx="2318">
                  <c:v>38274</c:v>
                </c:pt>
                <c:pt idx="2319">
                  <c:v>38275</c:v>
                </c:pt>
                <c:pt idx="2320">
                  <c:v>38278</c:v>
                </c:pt>
                <c:pt idx="2321">
                  <c:v>38279</c:v>
                </c:pt>
                <c:pt idx="2322">
                  <c:v>38280</c:v>
                </c:pt>
                <c:pt idx="2323">
                  <c:v>38281</c:v>
                </c:pt>
                <c:pt idx="2324">
                  <c:v>38282</c:v>
                </c:pt>
                <c:pt idx="2325">
                  <c:v>38285</c:v>
                </c:pt>
                <c:pt idx="2326">
                  <c:v>38286</c:v>
                </c:pt>
                <c:pt idx="2327">
                  <c:v>38287</c:v>
                </c:pt>
                <c:pt idx="2328">
                  <c:v>38288</c:v>
                </c:pt>
                <c:pt idx="2329">
                  <c:v>38289</c:v>
                </c:pt>
                <c:pt idx="2330">
                  <c:v>38292</c:v>
                </c:pt>
                <c:pt idx="2331">
                  <c:v>38293</c:v>
                </c:pt>
                <c:pt idx="2332">
                  <c:v>38294</c:v>
                </c:pt>
                <c:pt idx="2333">
                  <c:v>38295</c:v>
                </c:pt>
                <c:pt idx="2334">
                  <c:v>38296</c:v>
                </c:pt>
                <c:pt idx="2335">
                  <c:v>38299</c:v>
                </c:pt>
                <c:pt idx="2336">
                  <c:v>38300</c:v>
                </c:pt>
                <c:pt idx="2337">
                  <c:v>38301</c:v>
                </c:pt>
                <c:pt idx="2338">
                  <c:v>38302</c:v>
                </c:pt>
                <c:pt idx="2339">
                  <c:v>38303</c:v>
                </c:pt>
                <c:pt idx="2340">
                  <c:v>38306</c:v>
                </c:pt>
                <c:pt idx="2341">
                  <c:v>38307</c:v>
                </c:pt>
                <c:pt idx="2342">
                  <c:v>38308</c:v>
                </c:pt>
                <c:pt idx="2343">
                  <c:v>38309</c:v>
                </c:pt>
                <c:pt idx="2344">
                  <c:v>38310</c:v>
                </c:pt>
                <c:pt idx="2345">
                  <c:v>38313</c:v>
                </c:pt>
                <c:pt idx="2346">
                  <c:v>38314</c:v>
                </c:pt>
                <c:pt idx="2347">
                  <c:v>38315</c:v>
                </c:pt>
                <c:pt idx="2348">
                  <c:v>38316</c:v>
                </c:pt>
                <c:pt idx="2349">
                  <c:v>38317</c:v>
                </c:pt>
                <c:pt idx="2350">
                  <c:v>38320</c:v>
                </c:pt>
                <c:pt idx="2351">
                  <c:v>38321</c:v>
                </c:pt>
                <c:pt idx="2352">
                  <c:v>38322</c:v>
                </c:pt>
                <c:pt idx="2353">
                  <c:v>38323</c:v>
                </c:pt>
                <c:pt idx="2354">
                  <c:v>38324</c:v>
                </c:pt>
                <c:pt idx="2355">
                  <c:v>38327</c:v>
                </c:pt>
                <c:pt idx="2356">
                  <c:v>38328</c:v>
                </c:pt>
                <c:pt idx="2357">
                  <c:v>38329</c:v>
                </c:pt>
                <c:pt idx="2358">
                  <c:v>38330</c:v>
                </c:pt>
                <c:pt idx="2359">
                  <c:v>38331</c:v>
                </c:pt>
                <c:pt idx="2360">
                  <c:v>38334</c:v>
                </c:pt>
                <c:pt idx="2361">
                  <c:v>38335</c:v>
                </c:pt>
                <c:pt idx="2362">
                  <c:v>38336</c:v>
                </c:pt>
                <c:pt idx="2363">
                  <c:v>38337</c:v>
                </c:pt>
                <c:pt idx="2364">
                  <c:v>38338</c:v>
                </c:pt>
                <c:pt idx="2365">
                  <c:v>38341</c:v>
                </c:pt>
                <c:pt idx="2366">
                  <c:v>38342</c:v>
                </c:pt>
                <c:pt idx="2367">
                  <c:v>38343</c:v>
                </c:pt>
                <c:pt idx="2368">
                  <c:v>38344</c:v>
                </c:pt>
                <c:pt idx="2369">
                  <c:v>38345</c:v>
                </c:pt>
                <c:pt idx="2370">
                  <c:v>38348</c:v>
                </c:pt>
                <c:pt idx="2371">
                  <c:v>38349</c:v>
                </c:pt>
                <c:pt idx="2372">
                  <c:v>38350</c:v>
                </c:pt>
                <c:pt idx="2373">
                  <c:v>38351</c:v>
                </c:pt>
                <c:pt idx="2374">
                  <c:v>38352</c:v>
                </c:pt>
                <c:pt idx="2375">
                  <c:v>38355</c:v>
                </c:pt>
                <c:pt idx="2376">
                  <c:v>38356</c:v>
                </c:pt>
                <c:pt idx="2377">
                  <c:v>38357</c:v>
                </c:pt>
                <c:pt idx="2378">
                  <c:v>38358</c:v>
                </c:pt>
                <c:pt idx="2379">
                  <c:v>38359</c:v>
                </c:pt>
                <c:pt idx="2380">
                  <c:v>38362</c:v>
                </c:pt>
                <c:pt idx="2381">
                  <c:v>38363</c:v>
                </c:pt>
                <c:pt idx="2382">
                  <c:v>38364</c:v>
                </c:pt>
                <c:pt idx="2383">
                  <c:v>38365</c:v>
                </c:pt>
                <c:pt idx="2384">
                  <c:v>38366</c:v>
                </c:pt>
                <c:pt idx="2385">
                  <c:v>38369</c:v>
                </c:pt>
                <c:pt idx="2386">
                  <c:v>38370</c:v>
                </c:pt>
                <c:pt idx="2387">
                  <c:v>38371</c:v>
                </c:pt>
                <c:pt idx="2388">
                  <c:v>38372</c:v>
                </c:pt>
                <c:pt idx="2389">
                  <c:v>38373</c:v>
                </c:pt>
                <c:pt idx="2390">
                  <c:v>38376</c:v>
                </c:pt>
                <c:pt idx="2391">
                  <c:v>38377</c:v>
                </c:pt>
                <c:pt idx="2392">
                  <c:v>38378</c:v>
                </c:pt>
                <c:pt idx="2393">
                  <c:v>38379</c:v>
                </c:pt>
                <c:pt idx="2394">
                  <c:v>38380</c:v>
                </c:pt>
                <c:pt idx="2395">
                  <c:v>38383</c:v>
                </c:pt>
                <c:pt idx="2396">
                  <c:v>38384</c:v>
                </c:pt>
                <c:pt idx="2397">
                  <c:v>38385</c:v>
                </c:pt>
                <c:pt idx="2398">
                  <c:v>38386</c:v>
                </c:pt>
                <c:pt idx="2399">
                  <c:v>38387</c:v>
                </c:pt>
                <c:pt idx="2400">
                  <c:v>38390</c:v>
                </c:pt>
                <c:pt idx="2401">
                  <c:v>38391</c:v>
                </c:pt>
                <c:pt idx="2402">
                  <c:v>38392</c:v>
                </c:pt>
                <c:pt idx="2403">
                  <c:v>38393</c:v>
                </c:pt>
                <c:pt idx="2404">
                  <c:v>38394</c:v>
                </c:pt>
                <c:pt idx="2405">
                  <c:v>38397</c:v>
                </c:pt>
                <c:pt idx="2406">
                  <c:v>38398</c:v>
                </c:pt>
                <c:pt idx="2407">
                  <c:v>38399</c:v>
                </c:pt>
                <c:pt idx="2408">
                  <c:v>38400</c:v>
                </c:pt>
                <c:pt idx="2409">
                  <c:v>38401</c:v>
                </c:pt>
                <c:pt idx="2410">
                  <c:v>38404</c:v>
                </c:pt>
                <c:pt idx="2411">
                  <c:v>38405</c:v>
                </c:pt>
                <c:pt idx="2412">
                  <c:v>38406</c:v>
                </c:pt>
                <c:pt idx="2413">
                  <c:v>38407</c:v>
                </c:pt>
                <c:pt idx="2414">
                  <c:v>38408</c:v>
                </c:pt>
                <c:pt idx="2415">
                  <c:v>38411</c:v>
                </c:pt>
                <c:pt idx="2416">
                  <c:v>38412</c:v>
                </c:pt>
                <c:pt idx="2417">
                  <c:v>38413</c:v>
                </c:pt>
                <c:pt idx="2418">
                  <c:v>38414</c:v>
                </c:pt>
                <c:pt idx="2419">
                  <c:v>38415</c:v>
                </c:pt>
                <c:pt idx="2420">
                  <c:v>38418</c:v>
                </c:pt>
                <c:pt idx="2421">
                  <c:v>38419</c:v>
                </c:pt>
                <c:pt idx="2422">
                  <c:v>38420</c:v>
                </c:pt>
                <c:pt idx="2423">
                  <c:v>38421</c:v>
                </c:pt>
                <c:pt idx="2424">
                  <c:v>38422</c:v>
                </c:pt>
                <c:pt idx="2425">
                  <c:v>38425</c:v>
                </c:pt>
                <c:pt idx="2426">
                  <c:v>38426</c:v>
                </c:pt>
                <c:pt idx="2427">
                  <c:v>38427</c:v>
                </c:pt>
                <c:pt idx="2428">
                  <c:v>38428</c:v>
                </c:pt>
                <c:pt idx="2429">
                  <c:v>38429</c:v>
                </c:pt>
                <c:pt idx="2430">
                  <c:v>38432</c:v>
                </c:pt>
                <c:pt idx="2431">
                  <c:v>38433</c:v>
                </c:pt>
                <c:pt idx="2432">
                  <c:v>38434</c:v>
                </c:pt>
                <c:pt idx="2433">
                  <c:v>38435</c:v>
                </c:pt>
                <c:pt idx="2434">
                  <c:v>38436</c:v>
                </c:pt>
                <c:pt idx="2435">
                  <c:v>38439</c:v>
                </c:pt>
                <c:pt idx="2436">
                  <c:v>38440</c:v>
                </c:pt>
                <c:pt idx="2437">
                  <c:v>38441</c:v>
                </c:pt>
                <c:pt idx="2438">
                  <c:v>38442</c:v>
                </c:pt>
                <c:pt idx="2439">
                  <c:v>38443</c:v>
                </c:pt>
                <c:pt idx="2440">
                  <c:v>38446</c:v>
                </c:pt>
                <c:pt idx="2441">
                  <c:v>38447</c:v>
                </c:pt>
                <c:pt idx="2442">
                  <c:v>38448</c:v>
                </c:pt>
                <c:pt idx="2443">
                  <c:v>38449</c:v>
                </c:pt>
                <c:pt idx="2444">
                  <c:v>38450</c:v>
                </c:pt>
                <c:pt idx="2445">
                  <c:v>38453</c:v>
                </c:pt>
                <c:pt idx="2446">
                  <c:v>38454</c:v>
                </c:pt>
                <c:pt idx="2447">
                  <c:v>38455</c:v>
                </c:pt>
                <c:pt idx="2448">
                  <c:v>38456</c:v>
                </c:pt>
                <c:pt idx="2449">
                  <c:v>38457</c:v>
                </c:pt>
                <c:pt idx="2450">
                  <c:v>38460</c:v>
                </c:pt>
                <c:pt idx="2451">
                  <c:v>38461</c:v>
                </c:pt>
                <c:pt idx="2452">
                  <c:v>38462</c:v>
                </c:pt>
                <c:pt idx="2453">
                  <c:v>38463</c:v>
                </c:pt>
                <c:pt idx="2454">
                  <c:v>38464</c:v>
                </c:pt>
                <c:pt idx="2455">
                  <c:v>38467</c:v>
                </c:pt>
                <c:pt idx="2456">
                  <c:v>38468</c:v>
                </c:pt>
                <c:pt idx="2457">
                  <c:v>38469</c:v>
                </c:pt>
                <c:pt idx="2458">
                  <c:v>38470</c:v>
                </c:pt>
                <c:pt idx="2459">
                  <c:v>38471</c:v>
                </c:pt>
                <c:pt idx="2460">
                  <c:v>38474</c:v>
                </c:pt>
                <c:pt idx="2461">
                  <c:v>38475</c:v>
                </c:pt>
                <c:pt idx="2462">
                  <c:v>38476</c:v>
                </c:pt>
                <c:pt idx="2463">
                  <c:v>38477</c:v>
                </c:pt>
                <c:pt idx="2464">
                  <c:v>38478</c:v>
                </c:pt>
                <c:pt idx="2465">
                  <c:v>38481</c:v>
                </c:pt>
                <c:pt idx="2466">
                  <c:v>38482</c:v>
                </c:pt>
                <c:pt idx="2467">
                  <c:v>38483</c:v>
                </c:pt>
                <c:pt idx="2468">
                  <c:v>38484</c:v>
                </c:pt>
                <c:pt idx="2469">
                  <c:v>38485</c:v>
                </c:pt>
                <c:pt idx="2470">
                  <c:v>38488</c:v>
                </c:pt>
                <c:pt idx="2471">
                  <c:v>38489</c:v>
                </c:pt>
                <c:pt idx="2472">
                  <c:v>38490</c:v>
                </c:pt>
                <c:pt idx="2473">
                  <c:v>38491</c:v>
                </c:pt>
                <c:pt idx="2474">
                  <c:v>38492</c:v>
                </c:pt>
                <c:pt idx="2475">
                  <c:v>38495</c:v>
                </c:pt>
                <c:pt idx="2476">
                  <c:v>38496</c:v>
                </c:pt>
                <c:pt idx="2477">
                  <c:v>38497</c:v>
                </c:pt>
                <c:pt idx="2478">
                  <c:v>38498</c:v>
                </c:pt>
                <c:pt idx="2479">
                  <c:v>38499</c:v>
                </c:pt>
                <c:pt idx="2480">
                  <c:v>38502</c:v>
                </c:pt>
                <c:pt idx="2481">
                  <c:v>38503</c:v>
                </c:pt>
                <c:pt idx="2482">
                  <c:v>38504</c:v>
                </c:pt>
                <c:pt idx="2483">
                  <c:v>38505</c:v>
                </c:pt>
                <c:pt idx="2484">
                  <c:v>38506</c:v>
                </c:pt>
                <c:pt idx="2485">
                  <c:v>38509</c:v>
                </c:pt>
                <c:pt idx="2486">
                  <c:v>38510</c:v>
                </c:pt>
                <c:pt idx="2487">
                  <c:v>38511</c:v>
                </c:pt>
                <c:pt idx="2488">
                  <c:v>38512</c:v>
                </c:pt>
                <c:pt idx="2489">
                  <c:v>38513</c:v>
                </c:pt>
                <c:pt idx="2490">
                  <c:v>38516</c:v>
                </c:pt>
                <c:pt idx="2491">
                  <c:v>38517</c:v>
                </c:pt>
                <c:pt idx="2492">
                  <c:v>38518</c:v>
                </c:pt>
                <c:pt idx="2493">
                  <c:v>38519</c:v>
                </c:pt>
                <c:pt idx="2494">
                  <c:v>38520</c:v>
                </c:pt>
                <c:pt idx="2495">
                  <c:v>38523</c:v>
                </c:pt>
                <c:pt idx="2496">
                  <c:v>38524</c:v>
                </c:pt>
                <c:pt idx="2497">
                  <c:v>38525</c:v>
                </c:pt>
                <c:pt idx="2498">
                  <c:v>38526</c:v>
                </c:pt>
                <c:pt idx="2499">
                  <c:v>38527</c:v>
                </c:pt>
                <c:pt idx="2500">
                  <c:v>38530</c:v>
                </c:pt>
                <c:pt idx="2501">
                  <c:v>38531</c:v>
                </c:pt>
                <c:pt idx="2502">
                  <c:v>38532</c:v>
                </c:pt>
                <c:pt idx="2503">
                  <c:v>38533</c:v>
                </c:pt>
                <c:pt idx="2504">
                  <c:v>38534</c:v>
                </c:pt>
                <c:pt idx="2505">
                  <c:v>38537</c:v>
                </c:pt>
                <c:pt idx="2506">
                  <c:v>38538</c:v>
                </c:pt>
                <c:pt idx="2507">
                  <c:v>38539</c:v>
                </c:pt>
                <c:pt idx="2508">
                  <c:v>38540</c:v>
                </c:pt>
                <c:pt idx="2509">
                  <c:v>38541</c:v>
                </c:pt>
                <c:pt idx="2510">
                  <c:v>38544</c:v>
                </c:pt>
                <c:pt idx="2511">
                  <c:v>38545</c:v>
                </c:pt>
                <c:pt idx="2512">
                  <c:v>38546</c:v>
                </c:pt>
                <c:pt idx="2513">
                  <c:v>38547</c:v>
                </c:pt>
                <c:pt idx="2514">
                  <c:v>38548</c:v>
                </c:pt>
                <c:pt idx="2515">
                  <c:v>38551</c:v>
                </c:pt>
                <c:pt idx="2516">
                  <c:v>38552</c:v>
                </c:pt>
                <c:pt idx="2517">
                  <c:v>38553</c:v>
                </c:pt>
                <c:pt idx="2518">
                  <c:v>38554</c:v>
                </c:pt>
                <c:pt idx="2519">
                  <c:v>38555</c:v>
                </c:pt>
                <c:pt idx="2520">
                  <c:v>38558</c:v>
                </c:pt>
                <c:pt idx="2521">
                  <c:v>38559</c:v>
                </c:pt>
                <c:pt idx="2522">
                  <c:v>38560</c:v>
                </c:pt>
                <c:pt idx="2523">
                  <c:v>38561</c:v>
                </c:pt>
                <c:pt idx="2524">
                  <c:v>38562</c:v>
                </c:pt>
                <c:pt idx="2525">
                  <c:v>38565</c:v>
                </c:pt>
                <c:pt idx="2526">
                  <c:v>38566</c:v>
                </c:pt>
                <c:pt idx="2527">
                  <c:v>38567</c:v>
                </c:pt>
                <c:pt idx="2528">
                  <c:v>38568</c:v>
                </c:pt>
                <c:pt idx="2529">
                  <c:v>38569</c:v>
                </c:pt>
                <c:pt idx="2530">
                  <c:v>38572</c:v>
                </c:pt>
                <c:pt idx="2531">
                  <c:v>38573</c:v>
                </c:pt>
                <c:pt idx="2532">
                  <c:v>38574</c:v>
                </c:pt>
                <c:pt idx="2533">
                  <c:v>38575</c:v>
                </c:pt>
                <c:pt idx="2534">
                  <c:v>38576</c:v>
                </c:pt>
                <c:pt idx="2535">
                  <c:v>38579</c:v>
                </c:pt>
                <c:pt idx="2536">
                  <c:v>38580</c:v>
                </c:pt>
                <c:pt idx="2537">
                  <c:v>38581</c:v>
                </c:pt>
                <c:pt idx="2538">
                  <c:v>38582</c:v>
                </c:pt>
                <c:pt idx="2539">
                  <c:v>38583</c:v>
                </c:pt>
                <c:pt idx="2540">
                  <c:v>38586</c:v>
                </c:pt>
                <c:pt idx="2541">
                  <c:v>38587</c:v>
                </c:pt>
                <c:pt idx="2542">
                  <c:v>38588</c:v>
                </c:pt>
                <c:pt idx="2543">
                  <c:v>38589</c:v>
                </c:pt>
                <c:pt idx="2544">
                  <c:v>38590</c:v>
                </c:pt>
                <c:pt idx="2545">
                  <c:v>38593</c:v>
                </c:pt>
                <c:pt idx="2546">
                  <c:v>38594</c:v>
                </c:pt>
                <c:pt idx="2547">
                  <c:v>38595</c:v>
                </c:pt>
                <c:pt idx="2548">
                  <c:v>38596</c:v>
                </c:pt>
                <c:pt idx="2549">
                  <c:v>38597</c:v>
                </c:pt>
                <c:pt idx="2550">
                  <c:v>38600</c:v>
                </c:pt>
                <c:pt idx="2551">
                  <c:v>38601</c:v>
                </c:pt>
                <c:pt idx="2552">
                  <c:v>38602</c:v>
                </c:pt>
                <c:pt idx="2553">
                  <c:v>38603</c:v>
                </c:pt>
                <c:pt idx="2554">
                  <c:v>38604</c:v>
                </c:pt>
                <c:pt idx="2555">
                  <c:v>38607</c:v>
                </c:pt>
                <c:pt idx="2556">
                  <c:v>38608</c:v>
                </c:pt>
                <c:pt idx="2557">
                  <c:v>38609</c:v>
                </c:pt>
                <c:pt idx="2558">
                  <c:v>38610</c:v>
                </c:pt>
                <c:pt idx="2559">
                  <c:v>38611</c:v>
                </c:pt>
                <c:pt idx="2560">
                  <c:v>38614</c:v>
                </c:pt>
                <c:pt idx="2561">
                  <c:v>38615</c:v>
                </c:pt>
                <c:pt idx="2562">
                  <c:v>38616</c:v>
                </c:pt>
                <c:pt idx="2563">
                  <c:v>38617</c:v>
                </c:pt>
                <c:pt idx="2564">
                  <c:v>38618</c:v>
                </c:pt>
                <c:pt idx="2565">
                  <c:v>38621</c:v>
                </c:pt>
                <c:pt idx="2566">
                  <c:v>38622</c:v>
                </c:pt>
                <c:pt idx="2567">
                  <c:v>38623</c:v>
                </c:pt>
                <c:pt idx="2568">
                  <c:v>38624</c:v>
                </c:pt>
                <c:pt idx="2569">
                  <c:v>38625</c:v>
                </c:pt>
                <c:pt idx="2570">
                  <c:v>38628</c:v>
                </c:pt>
                <c:pt idx="2571">
                  <c:v>38629</c:v>
                </c:pt>
                <c:pt idx="2572">
                  <c:v>38630</c:v>
                </c:pt>
                <c:pt idx="2573">
                  <c:v>38631</c:v>
                </c:pt>
                <c:pt idx="2574">
                  <c:v>38632</c:v>
                </c:pt>
                <c:pt idx="2575">
                  <c:v>38635</c:v>
                </c:pt>
                <c:pt idx="2576">
                  <c:v>38636</c:v>
                </c:pt>
                <c:pt idx="2577">
                  <c:v>38637</c:v>
                </c:pt>
                <c:pt idx="2578">
                  <c:v>38638</c:v>
                </c:pt>
                <c:pt idx="2579">
                  <c:v>38639</c:v>
                </c:pt>
                <c:pt idx="2580">
                  <c:v>38642</c:v>
                </c:pt>
                <c:pt idx="2581">
                  <c:v>38643</c:v>
                </c:pt>
                <c:pt idx="2582">
                  <c:v>38644</c:v>
                </c:pt>
                <c:pt idx="2583">
                  <c:v>38645</c:v>
                </c:pt>
                <c:pt idx="2584">
                  <c:v>38646</c:v>
                </c:pt>
                <c:pt idx="2585">
                  <c:v>38649</c:v>
                </c:pt>
                <c:pt idx="2586">
                  <c:v>38650</c:v>
                </c:pt>
                <c:pt idx="2587">
                  <c:v>38651</c:v>
                </c:pt>
                <c:pt idx="2588">
                  <c:v>38652</c:v>
                </c:pt>
                <c:pt idx="2589">
                  <c:v>38653</c:v>
                </c:pt>
                <c:pt idx="2590">
                  <c:v>38656</c:v>
                </c:pt>
                <c:pt idx="2591">
                  <c:v>38657</c:v>
                </c:pt>
                <c:pt idx="2592">
                  <c:v>38658</c:v>
                </c:pt>
                <c:pt idx="2593">
                  <c:v>38659</c:v>
                </c:pt>
                <c:pt idx="2594">
                  <c:v>38660</c:v>
                </c:pt>
                <c:pt idx="2595">
                  <c:v>38663</c:v>
                </c:pt>
                <c:pt idx="2596">
                  <c:v>38664</c:v>
                </c:pt>
                <c:pt idx="2597">
                  <c:v>38665</c:v>
                </c:pt>
                <c:pt idx="2598">
                  <c:v>38666</c:v>
                </c:pt>
                <c:pt idx="2599">
                  <c:v>38667</c:v>
                </c:pt>
                <c:pt idx="2600">
                  <c:v>38670</c:v>
                </c:pt>
                <c:pt idx="2601">
                  <c:v>38671</c:v>
                </c:pt>
                <c:pt idx="2602">
                  <c:v>38672</c:v>
                </c:pt>
                <c:pt idx="2603">
                  <c:v>38673</c:v>
                </c:pt>
                <c:pt idx="2604">
                  <c:v>38674</c:v>
                </c:pt>
                <c:pt idx="2605">
                  <c:v>38677</c:v>
                </c:pt>
                <c:pt idx="2606">
                  <c:v>38678</c:v>
                </c:pt>
                <c:pt idx="2607">
                  <c:v>38679</c:v>
                </c:pt>
                <c:pt idx="2608">
                  <c:v>38680</c:v>
                </c:pt>
                <c:pt idx="2609">
                  <c:v>38681</c:v>
                </c:pt>
                <c:pt idx="2610">
                  <c:v>38684</c:v>
                </c:pt>
                <c:pt idx="2611">
                  <c:v>38685</c:v>
                </c:pt>
                <c:pt idx="2612">
                  <c:v>38686</c:v>
                </c:pt>
                <c:pt idx="2613">
                  <c:v>38687</c:v>
                </c:pt>
                <c:pt idx="2614">
                  <c:v>38688</c:v>
                </c:pt>
                <c:pt idx="2615">
                  <c:v>38691</c:v>
                </c:pt>
                <c:pt idx="2616">
                  <c:v>38692</c:v>
                </c:pt>
                <c:pt idx="2617">
                  <c:v>38693</c:v>
                </c:pt>
                <c:pt idx="2618">
                  <c:v>38694</c:v>
                </c:pt>
                <c:pt idx="2619">
                  <c:v>38695</c:v>
                </c:pt>
                <c:pt idx="2620">
                  <c:v>38698</c:v>
                </c:pt>
                <c:pt idx="2621">
                  <c:v>38699</c:v>
                </c:pt>
                <c:pt idx="2622">
                  <c:v>38700</c:v>
                </c:pt>
                <c:pt idx="2623">
                  <c:v>38701</c:v>
                </c:pt>
                <c:pt idx="2624">
                  <c:v>38702</c:v>
                </c:pt>
                <c:pt idx="2625">
                  <c:v>38705</c:v>
                </c:pt>
                <c:pt idx="2626">
                  <c:v>38706</c:v>
                </c:pt>
                <c:pt idx="2627">
                  <c:v>38707</c:v>
                </c:pt>
                <c:pt idx="2628">
                  <c:v>38708</c:v>
                </c:pt>
                <c:pt idx="2629">
                  <c:v>38709</c:v>
                </c:pt>
                <c:pt idx="2630">
                  <c:v>38712</c:v>
                </c:pt>
                <c:pt idx="2631">
                  <c:v>38713</c:v>
                </c:pt>
                <c:pt idx="2632">
                  <c:v>38714</c:v>
                </c:pt>
                <c:pt idx="2633">
                  <c:v>38715</c:v>
                </c:pt>
                <c:pt idx="2634">
                  <c:v>38716</c:v>
                </c:pt>
                <c:pt idx="2635">
                  <c:v>38719</c:v>
                </c:pt>
                <c:pt idx="2636">
                  <c:v>38720</c:v>
                </c:pt>
                <c:pt idx="2637">
                  <c:v>38721</c:v>
                </c:pt>
                <c:pt idx="2638">
                  <c:v>38722</c:v>
                </c:pt>
                <c:pt idx="2639">
                  <c:v>38723</c:v>
                </c:pt>
                <c:pt idx="2640">
                  <c:v>38726</c:v>
                </c:pt>
                <c:pt idx="2641">
                  <c:v>38727</c:v>
                </c:pt>
                <c:pt idx="2642">
                  <c:v>38728</c:v>
                </c:pt>
                <c:pt idx="2643">
                  <c:v>38729</c:v>
                </c:pt>
                <c:pt idx="2644">
                  <c:v>38730</c:v>
                </c:pt>
                <c:pt idx="2645">
                  <c:v>38733</c:v>
                </c:pt>
                <c:pt idx="2646">
                  <c:v>38734</c:v>
                </c:pt>
                <c:pt idx="2647">
                  <c:v>38735</c:v>
                </c:pt>
                <c:pt idx="2648">
                  <c:v>38736</c:v>
                </c:pt>
                <c:pt idx="2649">
                  <c:v>38737</c:v>
                </c:pt>
                <c:pt idx="2650">
                  <c:v>38740</c:v>
                </c:pt>
                <c:pt idx="2651">
                  <c:v>38741</c:v>
                </c:pt>
                <c:pt idx="2652">
                  <c:v>38742</c:v>
                </c:pt>
                <c:pt idx="2653">
                  <c:v>38743</c:v>
                </c:pt>
                <c:pt idx="2654">
                  <c:v>38744</c:v>
                </c:pt>
                <c:pt idx="2655">
                  <c:v>38747</c:v>
                </c:pt>
                <c:pt idx="2656">
                  <c:v>38748</c:v>
                </c:pt>
                <c:pt idx="2657">
                  <c:v>38749</c:v>
                </c:pt>
                <c:pt idx="2658">
                  <c:v>38750</c:v>
                </c:pt>
                <c:pt idx="2659">
                  <c:v>38751</c:v>
                </c:pt>
                <c:pt idx="2660">
                  <c:v>38754</c:v>
                </c:pt>
                <c:pt idx="2661">
                  <c:v>38755</c:v>
                </c:pt>
                <c:pt idx="2662">
                  <c:v>38756</c:v>
                </c:pt>
                <c:pt idx="2663">
                  <c:v>38757</c:v>
                </c:pt>
                <c:pt idx="2664">
                  <c:v>38758</c:v>
                </c:pt>
                <c:pt idx="2665">
                  <c:v>38761</c:v>
                </c:pt>
                <c:pt idx="2666">
                  <c:v>38762</c:v>
                </c:pt>
                <c:pt idx="2667">
                  <c:v>38763</c:v>
                </c:pt>
                <c:pt idx="2668">
                  <c:v>38764</c:v>
                </c:pt>
                <c:pt idx="2669">
                  <c:v>38765</c:v>
                </c:pt>
                <c:pt idx="2670">
                  <c:v>38768</c:v>
                </c:pt>
                <c:pt idx="2671">
                  <c:v>38769</c:v>
                </c:pt>
                <c:pt idx="2672">
                  <c:v>38770</c:v>
                </c:pt>
                <c:pt idx="2673">
                  <c:v>38771</c:v>
                </c:pt>
                <c:pt idx="2674">
                  <c:v>38772</c:v>
                </c:pt>
                <c:pt idx="2675">
                  <c:v>38775</c:v>
                </c:pt>
                <c:pt idx="2676">
                  <c:v>38776</c:v>
                </c:pt>
                <c:pt idx="2677">
                  <c:v>38777</c:v>
                </c:pt>
                <c:pt idx="2678">
                  <c:v>38778</c:v>
                </c:pt>
                <c:pt idx="2679">
                  <c:v>38779</c:v>
                </c:pt>
                <c:pt idx="2680">
                  <c:v>38782</c:v>
                </c:pt>
                <c:pt idx="2681">
                  <c:v>38783</c:v>
                </c:pt>
                <c:pt idx="2682">
                  <c:v>38784</c:v>
                </c:pt>
                <c:pt idx="2683">
                  <c:v>38785</c:v>
                </c:pt>
                <c:pt idx="2684">
                  <c:v>38786</c:v>
                </c:pt>
                <c:pt idx="2685">
                  <c:v>38789</c:v>
                </c:pt>
                <c:pt idx="2686">
                  <c:v>38790</c:v>
                </c:pt>
                <c:pt idx="2687">
                  <c:v>38791</c:v>
                </c:pt>
                <c:pt idx="2688">
                  <c:v>38792</c:v>
                </c:pt>
                <c:pt idx="2689">
                  <c:v>38793</c:v>
                </c:pt>
                <c:pt idx="2690">
                  <c:v>38796</c:v>
                </c:pt>
                <c:pt idx="2691">
                  <c:v>38797</c:v>
                </c:pt>
                <c:pt idx="2692">
                  <c:v>38798</c:v>
                </c:pt>
                <c:pt idx="2693">
                  <c:v>38799</c:v>
                </c:pt>
                <c:pt idx="2694">
                  <c:v>38800</c:v>
                </c:pt>
                <c:pt idx="2695">
                  <c:v>38803</c:v>
                </c:pt>
                <c:pt idx="2696">
                  <c:v>38804</c:v>
                </c:pt>
                <c:pt idx="2697">
                  <c:v>38805</c:v>
                </c:pt>
                <c:pt idx="2698">
                  <c:v>38806</c:v>
                </c:pt>
                <c:pt idx="2699">
                  <c:v>38807</c:v>
                </c:pt>
                <c:pt idx="2700">
                  <c:v>38810</c:v>
                </c:pt>
                <c:pt idx="2701">
                  <c:v>38811</c:v>
                </c:pt>
                <c:pt idx="2702">
                  <c:v>38812</c:v>
                </c:pt>
                <c:pt idx="2703">
                  <c:v>38813</c:v>
                </c:pt>
                <c:pt idx="2704">
                  <c:v>38814</c:v>
                </c:pt>
                <c:pt idx="2705">
                  <c:v>38817</c:v>
                </c:pt>
                <c:pt idx="2706">
                  <c:v>38818</c:v>
                </c:pt>
                <c:pt idx="2707">
                  <c:v>38819</c:v>
                </c:pt>
                <c:pt idx="2708">
                  <c:v>38820</c:v>
                </c:pt>
                <c:pt idx="2709">
                  <c:v>38821</c:v>
                </c:pt>
                <c:pt idx="2710">
                  <c:v>38824</c:v>
                </c:pt>
                <c:pt idx="2711">
                  <c:v>38825</c:v>
                </c:pt>
                <c:pt idx="2712">
                  <c:v>38826</c:v>
                </c:pt>
                <c:pt idx="2713">
                  <c:v>38827</c:v>
                </c:pt>
                <c:pt idx="2714">
                  <c:v>38828</c:v>
                </c:pt>
                <c:pt idx="2715">
                  <c:v>38831</c:v>
                </c:pt>
                <c:pt idx="2716">
                  <c:v>38832</c:v>
                </c:pt>
                <c:pt idx="2717">
                  <c:v>38833</c:v>
                </c:pt>
                <c:pt idx="2718">
                  <c:v>38834</c:v>
                </c:pt>
                <c:pt idx="2719">
                  <c:v>38835</c:v>
                </c:pt>
                <c:pt idx="2720">
                  <c:v>38838</c:v>
                </c:pt>
                <c:pt idx="2721">
                  <c:v>38839</c:v>
                </c:pt>
                <c:pt idx="2722">
                  <c:v>38840</c:v>
                </c:pt>
                <c:pt idx="2723">
                  <c:v>38841</c:v>
                </c:pt>
                <c:pt idx="2724">
                  <c:v>38842</c:v>
                </c:pt>
                <c:pt idx="2725">
                  <c:v>38845</c:v>
                </c:pt>
                <c:pt idx="2726">
                  <c:v>38846</c:v>
                </c:pt>
                <c:pt idx="2727">
                  <c:v>38847</c:v>
                </c:pt>
                <c:pt idx="2728">
                  <c:v>38848</c:v>
                </c:pt>
                <c:pt idx="2729">
                  <c:v>38849</c:v>
                </c:pt>
                <c:pt idx="2730">
                  <c:v>38852</c:v>
                </c:pt>
                <c:pt idx="2731">
                  <c:v>38853</c:v>
                </c:pt>
                <c:pt idx="2732">
                  <c:v>38854</c:v>
                </c:pt>
                <c:pt idx="2733">
                  <c:v>38855</c:v>
                </c:pt>
                <c:pt idx="2734">
                  <c:v>38856</c:v>
                </c:pt>
                <c:pt idx="2735">
                  <c:v>38859</c:v>
                </c:pt>
                <c:pt idx="2736">
                  <c:v>38860</c:v>
                </c:pt>
                <c:pt idx="2737">
                  <c:v>38861</c:v>
                </c:pt>
                <c:pt idx="2738">
                  <c:v>38862</c:v>
                </c:pt>
                <c:pt idx="2739">
                  <c:v>38863</c:v>
                </c:pt>
                <c:pt idx="2740">
                  <c:v>38866</c:v>
                </c:pt>
                <c:pt idx="2741">
                  <c:v>38867</c:v>
                </c:pt>
                <c:pt idx="2742">
                  <c:v>38868</c:v>
                </c:pt>
                <c:pt idx="2743">
                  <c:v>38869</c:v>
                </c:pt>
                <c:pt idx="2744">
                  <c:v>38870</c:v>
                </c:pt>
                <c:pt idx="2745">
                  <c:v>38873</c:v>
                </c:pt>
                <c:pt idx="2746">
                  <c:v>38874</c:v>
                </c:pt>
                <c:pt idx="2747">
                  <c:v>38875</c:v>
                </c:pt>
                <c:pt idx="2748">
                  <c:v>38876</c:v>
                </c:pt>
                <c:pt idx="2749">
                  <c:v>38877</c:v>
                </c:pt>
                <c:pt idx="2750">
                  <c:v>38880</c:v>
                </c:pt>
                <c:pt idx="2751">
                  <c:v>38881</c:v>
                </c:pt>
                <c:pt idx="2752">
                  <c:v>38882</c:v>
                </c:pt>
                <c:pt idx="2753">
                  <c:v>38883</c:v>
                </c:pt>
                <c:pt idx="2754">
                  <c:v>38884</c:v>
                </c:pt>
                <c:pt idx="2755">
                  <c:v>38887</c:v>
                </c:pt>
                <c:pt idx="2756">
                  <c:v>38888</c:v>
                </c:pt>
                <c:pt idx="2757">
                  <c:v>38889</c:v>
                </c:pt>
                <c:pt idx="2758">
                  <c:v>38890</c:v>
                </c:pt>
                <c:pt idx="2759">
                  <c:v>38891</c:v>
                </c:pt>
                <c:pt idx="2760">
                  <c:v>38894</c:v>
                </c:pt>
                <c:pt idx="2761">
                  <c:v>38895</c:v>
                </c:pt>
                <c:pt idx="2762">
                  <c:v>38896</c:v>
                </c:pt>
                <c:pt idx="2763">
                  <c:v>38897</c:v>
                </c:pt>
                <c:pt idx="2764">
                  <c:v>38898</c:v>
                </c:pt>
                <c:pt idx="2765">
                  <c:v>38901</c:v>
                </c:pt>
                <c:pt idx="2766">
                  <c:v>38902</c:v>
                </c:pt>
                <c:pt idx="2767">
                  <c:v>38903</c:v>
                </c:pt>
                <c:pt idx="2768">
                  <c:v>38904</c:v>
                </c:pt>
                <c:pt idx="2769">
                  <c:v>38905</c:v>
                </c:pt>
                <c:pt idx="2770">
                  <c:v>38908</c:v>
                </c:pt>
                <c:pt idx="2771">
                  <c:v>38909</c:v>
                </c:pt>
                <c:pt idx="2772">
                  <c:v>38910</c:v>
                </c:pt>
                <c:pt idx="2773">
                  <c:v>38911</c:v>
                </c:pt>
                <c:pt idx="2774">
                  <c:v>38912</c:v>
                </c:pt>
                <c:pt idx="2775">
                  <c:v>38915</c:v>
                </c:pt>
                <c:pt idx="2776">
                  <c:v>38916</c:v>
                </c:pt>
                <c:pt idx="2777">
                  <c:v>38917</c:v>
                </c:pt>
                <c:pt idx="2778">
                  <c:v>38918</c:v>
                </c:pt>
                <c:pt idx="2779">
                  <c:v>38919</c:v>
                </c:pt>
                <c:pt idx="2780">
                  <c:v>38922</c:v>
                </c:pt>
                <c:pt idx="2781">
                  <c:v>38923</c:v>
                </c:pt>
                <c:pt idx="2782">
                  <c:v>38924</c:v>
                </c:pt>
                <c:pt idx="2783">
                  <c:v>38925</c:v>
                </c:pt>
                <c:pt idx="2784">
                  <c:v>38926</c:v>
                </c:pt>
                <c:pt idx="2785">
                  <c:v>38929</c:v>
                </c:pt>
                <c:pt idx="2786">
                  <c:v>38930</c:v>
                </c:pt>
                <c:pt idx="2787">
                  <c:v>38931</c:v>
                </c:pt>
                <c:pt idx="2788">
                  <c:v>38932</c:v>
                </c:pt>
                <c:pt idx="2789">
                  <c:v>38933</c:v>
                </c:pt>
                <c:pt idx="2790">
                  <c:v>38936</c:v>
                </c:pt>
                <c:pt idx="2791">
                  <c:v>38937</c:v>
                </c:pt>
                <c:pt idx="2792">
                  <c:v>38938</c:v>
                </c:pt>
                <c:pt idx="2793">
                  <c:v>38939</c:v>
                </c:pt>
                <c:pt idx="2794">
                  <c:v>38940</c:v>
                </c:pt>
                <c:pt idx="2795">
                  <c:v>38943</c:v>
                </c:pt>
                <c:pt idx="2796">
                  <c:v>38944</c:v>
                </c:pt>
                <c:pt idx="2797">
                  <c:v>38945</c:v>
                </c:pt>
                <c:pt idx="2798">
                  <c:v>38946</c:v>
                </c:pt>
                <c:pt idx="2799">
                  <c:v>38947</c:v>
                </c:pt>
                <c:pt idx="2800">
                  <c:v>38950</c:v>
                </c:pt>
                <c:pt idx="2801">
                  <c:v>38951</c:v>
                </c:pt>
                <c:pt idx="2802">
                  <c:v>38952</c:v>
                </c:pt>
                <c:pt idx="2803">
                  <c:v>38953</c:v>
                </c:pt>
                <c:pt idx="2804">
                  <c:v>38954</c:v>
                </c:pt>
                <c:pt idx="2805">
                  <c:v>38957</c:v>
                </c:pt>
                <c:pt idx="2806">
                  <c:v>38958</c:v>
                </c:pt>
                <c:pt idx="2807">
                  <c:v>38959</c:v>
                </c:pt>
                <c:pt idx="2808">
                  <c:v>38960</c:v>
                </c:pt>
                <c:pt idx="2809">
                  <c:v>38961</c:v>
                </c:pt>
                <c:pt idx="2810">
                  <c:v>38964</c:v>
                </c:pt>
                <c:pt idx="2811">
                  <c:v>38965</c:v>
                </c:pt>
                <c:pt idx="2812">
                  <c:v>38966</c:v>
                </c:pt>
                <c:pt idx="2813">
                  <c:v>38967</c:v>
                </c:pt>
                <c:pt idx="2814">
                  <c:v>38968</c:v>
                </c:pt>
                <c:pt idx="2815">
                  <c:v>38971</c:v>
                </c:pt>
                <c:pt idx="2816">
                  <c:v>38972</c:v>
                </c:pt>
                <c:pt idx="2817">
                  <c:v>38973</c:v>
                </c:pt>
                <c:pt idx="2818">
                  <c:v>38974</c:v>
                </c:pt>
                <c:pt idx="2819">
                  <c:v>38975</c:v>
                </c:pt>
                <c:pt idx="2820">
                  <c:v>38978</c:v>
                </c:pt>
                <c:pt idx="2821">
                  <c:v>38979</c:v>
                </c:pt>
                <c:pt idx="2822">
                  <c:v>38980</c:v>
                </c:pt>
                <c:pt idx="2823">
                  <c:v>38981</c:v>
                </c:pt>
                <c:pt idx="2824">
                  <c:v>38982</c:v>
                </c:pt>
                <c:pt idx="2825">
                  <c:v>38985</c:v>
                </c:pt>
                <c:pt idx="2826">
                  <c:v>38986</c:v>
                </c:pt>
                <c:pt idx="2827">
                  <c:v>38987</c:v>
                </c:pt>
                <c:pt idx="2828">
                  <c:v>38988</c:v>
                </c:pt>
                <c:pt idx="2829">
                  <c:v>38989</c:v>
                </c:pt>
                <c:pt idx="2830">
                  <c:v>38992</c:v>
                </c:pt>
                <c:pt idx="2831">
                  <c:v>38993</c:v>
                </c:pt>
                <c:pt idx="2832">
                  <c:v>38994</c:v>
                </c:pt>
                <c:pt idx="2833">
                  <c:v>38995</c:v>
                </c:pt>
                <c:pt idx="2834">
                  <c:v>38996</c:v>
                </c:pt>
                <c:pt idx="2835">
                  <c:v>38999</c:v>
                </c:pt>
                <c:pt idx="2836">
                  <c:v>39000</c:v>
                </c:pt>
                <c:pt idx="2837">
                  <c:v>39001</c:v>
                </c:pt>
                <c:pt idx="2838">
                  <c:v>39002</c:v>
                </c:pt>
                <c:pt idx="2839">
                  <c:v>39003</c:v>
                </c:pt>
                <c:pt idx="2840">
                  <c:v>39006</c:v>
                </c:pt>
                <c:pt idx="2841">
                  <c:v>39007</c:v>
                </c:pt>
                <c:pt idx="2842">
                  <c:v>39008</c:v>
                </c:pt>
                <c:pt idx="2843">
                  <c:v>39009</c:v>
                </c:pt>
                <c:pt idx="2844">
                  <c:v>39010</c:v>
                </c:pt>
                <c:pt idx="2845">
                  <c:v>39013</c:v>
                </c:pt>
                <c:pt idx="2846">
                  <c:v>39014</c:v>
                </c:pt>
                <c:pt idx="2847">
                  <c:v>39015</c:v>
                </c:pt>
                <c:pt idx="2848">
                  <c:v>39016</c:v>
                </c:pt>
                <c:pt idx="2849">
                  <c:v>39017</c:v>
                </c:pt>
                <c:pt idx="2850">
                  <c:v>39020</c:v>
                </c:pt>
                <c:pt idx="2851">
                  <c:v>39021</c:v>
                </c:pt>
                <c:pt idx="2852">
                  <c:v>39022</c:v>
                </c:pt>
                <c:pt idx="2853">
                  <c:v>39023</c:v>
                </c:pt>
                <c:pt idx="2854">
                  <c:v>39024</c:v>
                </c:pt>
                <c:pt idx="2855">
                  <c:v>39027</c:v>
                </c:pt>
                <c:pt idx="2856">
                  <c:v>39028</c:v>
                </c:pt>
                <c:pt idx="2857">
                  <c:v>39029</c:v>
                </c:pt>
                <c:pt idx="2858">
                  <c:v>39030</c:v>
                </c:pt>
                <c:pt idx="2859">
                  <c:v>39031</c:v>
                </c:pt>
                <c:pt idx="2860">
                  <c:v>39034</c:v>
                </c:pt>
                <c:pt idx="2861">
                  <c:v>39035</c:v>
                </c:pt>
                <c:pt idx="2862">
                  <c:v>39036</c:v>
                </c:pt>
                <c:pt idx="2863">
                  <c:v>39037</c:v>
                </c:pt>
                <c:pt idx="2864">
                  <c:v>39038</c:v>
                </c:pt>
                <c:pt idx="2865">
                  <c:v>39041</c:v>
                </c:pt>
                <c:pt idx="2866">
                  <c:v>39042</c:v>
                </c:pt>
                <c:pt idx="2867">
                  <c:v>39043</c:v>
                </c:pt>
                <c:pt idx="2868">
                  <c:v>39044</c:v>
                </c:pt>
                <c:pt idx="2869">
                  <c:v>39045</c:v>
                </c:pt>
                <c:pt idx="2870">
                  <c:v>39048</c:v>
                </c:pt>
                <c:pt idx="2871">
                  <c:v>39049</c:v>
                </c:pt>
                <c:pt idx="2872">
                  <c:v>39050</c:v>
                </c:pt>
                <c:pt idx="2873">
                  <c:v>39051</c:v>
                </c:pt>
                <c:pt idx="2874">
                  <c:v>39052</c:v>
                </c:pt>
                <c:pt idx="2875">
                  <c:v>39055</c:v>
                </c:pt>
                <c:pt idx="2876">
                  <c:v>39056</c:v>
                </c:pt>
                <c:pt idx="2877">
                  <c:v>39057</c:v>
                </c:pt>
                <c:pt idx="2878">
                  <c:v>39058</c:v>
                </c:pt>
                <c:pt idx="2879">
                  <c:v>39059</c:v>
                </c:pt>
                <c:pt idx="2880">
                  <c:v>39062</c:v>
                </c:pt>
                <c:pt idx="2881">
                  <c:v>39063</c:v>
                </c:pt>
                <c:pt idx="2882">
                  <c:v>39064</c:v>
                </c:pt>
                <c:pt idx="2883">
                  <c:v>39065</c:v>
                </c:pt>
                <c:pt idx="2884">
                  <c:v>39066</c:v>
                </c:pt>
                <c:pt idx="2885">
                  <c:v>39069</c:v>
                </c:pt>
                <c:pt idx="2886">
                  <c:v>39070</c:v>
                </c:pt>
                <c:pt idx="2887">
                  <c:v>39071</c:v>
                </c:pt>
                <c:pt idx="2888">
                  <c:v>39072</c:v>
                </c:pt>
                <c:pt idx="2889">
                  <c:v>39073</c:v>
                </c:pt>
                <c:pt idx="2890">
                  <c:v>39076</c:v>
                </c:pt>
                <c:pt idx="2891">
                  <c:v>39077</c:v>
                </c:pt>
                <c:pt idx="2892">
                  <c:v>39078</c:v>
                </c:pt>
                <c:pt idx="2893">
                  <c:v>39079</c:v>
                </c:pt>
                <c:pt idx="2894">
                  <c:v>39080</c:v>
                </c:pt>
                <c:pt idx="2895">
                  <c:v>39083</c:v>
                </c:pt>
                <c:pt idx="2896">
                  <c:v>39084</c:v>
                </c:pt>
                <c:pt idx="2897">
                  <c:v>39085</c:v>
                </c:pt>
                <c:pt idx="2898">
                  <c:v>39086</c:v>
                </c:pt>
                <c:pt idx="2899">
                  <c:v>39087</c:v>
                </c:pt>
                <c:pt idx="2900">
                  <c:v>39090</c:v>
                </c:pt>
                <c:pt idx="2901">
                  <c:v>39091</c:v>
                </c:pt>
                <c:pt idx="2902">
                  <c:v>39092</c:v>
                </c:pt>
                <c:pt idx="2903">
                  <c:v>39093</c:v>
                </c:pt>
                <c:pt idx="2904">
                  <c:v>39094</c:v>
                </c:pt>
                <c:pt idx="2905">
                  <c:v>39097</c:v>
                </c:pt>
                <c:pt idx="2906">
                  <c:v>39098</c:v>
                </c:pt>
                <c:pt idx="2907">
                  <c:v>39099</c:v>
                </c:pt>
                <c:pt idx="2908">
                  <c:v>39100</c:v>
                </c:pt>
                <c:pt idx="2909">
                  <c:v>39101</c:v>
                </c:pt>
                <c:pt idx="2910">
                  <c:v>39104</c:v>
                </c:pt>
                <c:pt idx="2911">
                  <c:v>39105</c:v>
                </c:pt>
                <c:pt idx="2912">
                  <c:v>39106</c:v>
                </c:pt>
                <c:pt idx="2913">
                  <c:v>39107</c:v>
                </c:pt>
                <c:pt idx="2914">
                  <c:v>39108</c:v>
                </c:pt>
                <c:pt idx="2915">
                  <c:v>39111</c:v>
                </c:pt>
                <c:pt idx="2916">
                  <c:v>39112</c:v>
                </c:pt>
                <c:pt idx="2917">
                  <c:v>39113</c:v>
                </c:pt>
                <c:pt idx="2918">
                  <c:v>39114</c:v>
                </c:pt>
                <c:pt idx="2919">
                  <c:v>39115</c:v>
                </c:pt>
                <c:pt idx="2920">
                  <c:v>39118</c:v>
                </c:pt>
                <c:pt idx="2921">
                  <c:v>39119</c:v>
                </c:pt>
                <c:pt idx="2922">
                  <c:v>39120</c:v>
                </c:pt>
                <c:pt idx="2923">
                  <c:v>39121</c:v>
                </c:pt>
                <c:pt idx="2924">
                  <c:v>39122</c:v>
                </c:pt>
                <c:pt idx="2925">
                  <c:v>39125</c:v>
                </c:pt>
                <c:pt idx="2926">
                  <c:v>39126</c:v>
                </c:pt>
                <c:pt idx="2927">
                  <c:v>39127</c:v>
                </c:pt>
                <c:pt idx="2928">
                  <c:v>39128</c:v>
                </c:pt>
                <c:pt idx="2929">
                  <c:v>39129</c:v>
                </c:pt>
                <c:pt idx="2930">
                  <c:v>39132</c:v>
                </c:pt>
                <c:pt idx="2931">
                  <c:v>39133</c:v>
                </c:pt>
                <c:pt idx="2932">
                  <c:v>39134</c:v>
                </c:pt>
                <c:pt idx="2933">
                  <c:v>39135</c:v>
                </c:pt>
                <c:pt idx="2934">
                  <c:v>39136</c:v>
                </c:pt>
                <c:pt idx="2935">
                  <c:v>39139</c:v>
                </c:pt>
                <c:pt idx="2936">
                  <c:v>39140</c:v>
                </c:pt>
                <c:pt idx="2937">
                  <c:v>39141</c:v>
                </c:pt>
                <c:pt idx="2938">
                  <c:v>39142</c:v>
                </c:pt>
                <c:pt idx="2939">
                  <c:v>39143</c:v>
                </c:pt>
                <c:pt idx="2940">
                  <c:v>39146</c:v>
                </c:pt>
                <c:pt idx="2941">
                  <c:v>39147</c:v>
                </c:pt>
                <c:pt idx="2942">
                  <c:v>39148</c:v>
                </c:pt>
                <c:pt idx="2943">
                  <c:v>39149</c:v>
                </c:pt>
                <c:pt idx="2944">
                  <c:v>39150</c:v>
                </c:pt>
                <c:pt idx="2945">
                  <c:v>39153</c:v>
                </c:pt>
                <c:pt idx="2946">
                  <c:v>39154</c:v>
                </c:pt>
                <c:pt idx="2947">
                  <c:v>39155</c:v>
                </c:pt>
                <c:pt idx="2948">
                  <c:v>39156</c:v>
                </c:pt>
                <c:pt idx="2949">
                  <c:v>39157</c:v>
                </c:pt>
                <c:pt idx="2950">
                  <c:v>39160</c:v>
                </c:pt>
                <c:pt idx="2951">
                  <c:v>39161</c:v>
                </c:pt>
                <c:pt idx="2952">
                  <c:v>39162</c:v>
                </c:pt>
                <c:pt idx="2953">
                  <c:v>39163</c:v>
                </c:pt>
                <c:pt idx="2954">
                  <c:v>39164</c:v>
                </c:pt>
                <c:pt idx="2955">
                  <c:v>39167</c:v>
                </c:pt>
                <c:pt idx="2956">
                  <c:v>39168</c:v>
                </c:pt>
                <c:pt idx="2957">
                  <c:v>39169</c:v>
                </c:pt>
                <c:pt idx="2958">
                  <c:v>39170</c:v>
                </c:pt>
                <c:pt idx="2959">
                  <c:v>39171</c:v>
                </c:pt>
                <c:pt idx="2960">
                  <c:v>39174</c:v>
                </c:pt>
                <c:pt idx="2961">
                  <c:v>39175</c:v>
                </c:pt>
                <c:pt idx="2962">
                  <c:v>39176</c:v>
                </c:pt>
                <c:pt idx="2963">
                  <c:v>39177</c:v>
                </c:pt>
                <c:pt idx="2964">
                  <c:v>39178</c:v>
                </c:pt>
                <c:pt idx="2965">
                  <c:v>39181</c:v>
                </c:pt>
                <c:pt idx="2966">
                  <c:v>39182</c:v>
                </c:pt>
                <c:pt idx="2967">
                  <c:v>39183</c:v>
                </c:pt>
                <c:pt idx="2968">
                  <c:v>39184</c:v>
                </c:pt>
                <c:pt idx="2969">
                  <c:v>39185</c:v>
                </c:pt>
                <c:pt idx="2970">
                  <c:v>39188</c:v>
                </c:pt>
                <c:pt idx="2971">
                  <c:v>39189</c:v>
                </c:pt>
                <c:pt idx="2972">
                  <c:v>39190</c:v>
                </c:pt>
                <c:pt idx="2973">
                  <c:v>39191</c:v>
                </c:pt>
                <c:pt idx="2974">
                  <c:v>39192</c:v>
                </c:pt>
                <c:pt idx="2975">
                  <c:v>39195</c:v>
                </c:pt>
                <c:pt idx="2976">
                  <c:v>39196</c:v>
                </c:pt>
                <c:pt idx="2977">
                  <c:v>39197</c:v>
                </c:pt>
                <c:pt idx="2978">
                  <c:v>39198</c:v>
                </c:pt>
                <c:pt idx="2979">
                  <c:v>39199</c:v>
                </c:pt>
                <c:pt idx="2980">
                  <c:v>39202</c:v>
                </c:pt>
                <c:pt idx="2981">
                  <c:v>39203</c:v>
                </c:pt>
                <c:pt idx="2982">
                  <c:v>39204</c:v>
                </c:pt>
                <c:pt idx="2983">
                  <c:v>39205</c:v>
                </c:pt>
                <c:pt idx="2984">
                  <c:v>39206</c:v>
                </c:pt>
                <c:pt idx="2985">
                  <c:v>39209</c:v>
                </c:pt>
                <c:pt idx="2986">
                  <c:v>39210</c:v>
                </c:pt>
                <c:pt idx="2987">
                  <c:v>39211</c:v>
                </c:pt>
                <c:pt idx="2988">
                  <c:v>39212</c:v>
                </c:pt>
                <c:pt idx="2989">
                  <c:v>39213</c:v>
                </c:pt>
                <c:pt idx="2990">
                  <c:v>39216</c:v>
                </c:pt>
                <c:pt idx="2991">
                  <c:v>39217</c:v>
                </c:pt>
                <c:pt idx="2992">
                  <c:v>39218</c:v>
                </c:pt>
                <c:pt idx="2993">
                  <c:v>39219</c:v>
                </c:pt>
                <c:pt idx="2994">
                  <c:v>39220</c:v>
                </c:pt>
                <c:pt idx="2995">
                  <c:v>39223</c:v>
                </c:pt>
                <c:pt idx="2996">
                  <c:v>39224</c:v>
                </c:pt>
                <c:pt idx="2997">
                  <c:v>39225</c:v>
                </c:pt>
                <c:pt idx="2998">
                  <c:v>39226</c:v>
                </c:pt>
                <c:pt idx="2999">
                  <c:v>39227</c:v>
                </c:pt>
                <c:pt idx="3000">
                  <c:v>39230</c:v>
                </c:pt>
                <c:pt idx="3001">
                  <c:v>39231</c:v>
                </c:pt>
                <c:pt idx="3002">
                  <c:v>39232</c:v>
                </c:pt>
                <c:pt idx="3003">
                  <c:v>39233</c:v>
                </c:pt>
                <c:pt idx="3004">
                  <c:v>39234</c:v>
                </c:pt>
                <c:pt idx="3005">
                  <c:v>39237</c:v>
                </c:pt>
                <c:pt idx="3006">
                  <c:v>39238</c:v>
                </c:pt>
                <c:pt idx="3007">
                  <c:v>39239</c:v>
                </c:pt>
                <c:pt idx="3008">
                  <c:v>39240</c:v>
                </c:pt>
                <c:pt idx="3009">
                  <c:v>39241</c:v>
                </c:pt>
                <c:pt idx="3010">
                  <c:v>39244</c:v>
                </c:pt>
                <c:pt idx="3011">
                  <c:v>39245</c:v>
                </c:pt>
                <c:pt idx="3012">
                  <c:v>39246</c:v>
                </c:pt>
                <c:pt idx="3013">
                  <c:v>39247</c:v>
                </c:pt>
                <c:pt idx="3014">
                  <c:v>39248</c:v>
                </c:pt>
                <c:pt idx="3015">
                  <c:v>39251</c:v>
                </c:pt>
                <c:pt idx="3016">
                  <c:v>39252</c:v>
                </c:pt>
                <c:pt idx="3017">
                  <c:v>39253</c:v>
                </c:pt>
                <c:pt idx="3018">
                  <c:v>39254</c:v>
                </c:pt>
                <c:pt idx="3019">
                  <c:v>39255</c:v>
                </c:pt>
                <c:pt idx="3020">
                  <c:v>39258</c:v>
                </c:pt>
                <c:pt idx="3021">
                  <c:v>39259</c:v>
                </c:pt>
                <c:pt idx="3022">
                  <c:v>39260</c:v>
                </c:pt>
                <c:pt idx="3023">
                  <c:v>39261</c:v>
                </c:pt>
                <c:pt idx="3024">
                  <c:v>39262</c:v>
                </c:pt>
                <c:pt idx="3025">
                  <c:v>39265</c:v>
                </c:pt>
                <c:pt idx="3026">
                  <c:v>39266</c:v>
                </c:pt>
                <c:pt idx="3027">
                  <c:v>39267</c:v>
                </c:pt>
                <c:pt idx="3028">
                  <c:v>39268</c:v>
                </c:pt>
                <c:pt idx="3029">
                  <c:v>39269</c:v>
                </c:pt>
                <c:pt idx="3030">
                  <c:v>39272</c:v>
                </c:pt>
                <c:pt idx="3031">
                  <c:v>39273</c:v>
                </c:pt>
                <c:pt idx="3032">
                  <c:v>39274</c:v>
                </c:pt>
                <c:pt idx="3033">
                  <c:v>39275</c:v>
                </c:pt>
                <c:pt idx="3034">
                  <c:v>39276</c:v>
                </c:pt>
                <c:pt idx="3035">
                  <c:v>39279</c:v>
                </c:pt>
                <c:pt idx="3036">
                  <c:v>39280</c:v>
                </c:pt>
                <c:pt idx="3037">
                  <c:v>39281</c:v>
                </c:pt>
                <c:pt idx="3038">
                  <c:v>39282</c:v>
                </c:pt>
                <c:pt idx="3039">
                  <c:v>39283</c:v>
                </c:pt>
                <c:pt idx="3040">
                  <c:v>39286</c:v>
                </c:pt>
                <c:pt idx="3041">
                  <c:v>39287</c:v>
                </c:pt>
                <c:pt idx="3042">
                  <c:v>39288</c:v>
                </c:pt>
                <c:pt idx="3043">
                  <c:v>39289</c:v>
                </c:pt>
                <c:pt idx="3044">
                  <c:v>39290</c:v>
                </c:pt>
                <c:pt idx="3045">
                  <c:v>39293</c:v>
                </c:pt>
                <c:pt idx="3046">
                  <c:v>39294</c:v>
                </c:pt>
                <c:pt idx="3047">
                  <c:v>39295</c:v>
                </c:pt>
                <c:pt idx="3048">
                  <c:v>39296</c:v>
                </c:pt>
                <c:pt idx="3049">
                  <c:v>39297</c:v>
                </c:pt>
                <c:pt idx="3050">
                  <c:v>39300</c:v>
                </c:pt>
                <c:pt idx="3051">
                  <c:v>39301</c:v>
                </c:pt>
                <c:pt idx="3052">
                  <c:v>39302</c:v>
                </c:pt>
                <c:pt idx="3053">
                  <c:v>39303</c:v>
                </c:pt>
                <c:pt idx="3054">
                  <c:v>39304</c:v>
                </c:pt>
                <c:pt idx="3055">
                  <c:v>39307</c:v>
                </c:pt>
                <c:pt idx="3056">
                  <c:v>39308</c:v>
                </c:pt>
                <c:pt idx="3057">
                  <c:v>39309</c:v>
                </c:pt>
                <c:pt idx="3058">
                  <c:v>39310</c:v>
                </c:pt>
                <c:pt idx="3059">
                  <c:v>39311</c:v>
                </c:pt>
                <c:pt idx="3060">
                  <c:v>39314</c:v>
                </c:pt>
                <c:pt idx="3061">
                  <c:v>39315</c:v>
                </c:pt>
                <c:pt idx="3062">
                  <c:v>39316</c:v>
                </c:pt>
                <c:pt idx="3063">
                  <c:v>39317</c:v>
                </c:pt>
                <c:pt idx="3064">
                  <c:v>39318</c:v>
                </c:pt>
                <c:pt idx="3065">
                  <c:v>39321</c:v>
                </c:pt>
                <c:pt idx="3066">
                  <c:v>39322</c:v>
                </c:pt>
                <c:pt idx="3067">
                  <c:v>39323</c:v>
                </c:pt>
                <c:pt idx="3068">
                  <c:v>39324</c:v>
                </c:pt>
                <c:pt idx="3069">
                  <c:v>39325</c:v>
                </c:pt>
                <c:pt idx="3070">
                  <c:v>39328</c:v>
                </c:pt>
                <c:pt idx="3071">
                  <c:v>39329</c:v>
                </c:pt>
                <c:pt idx="3072">
                  <c:v>39330</c:v>
                </c:pt>
                <c:pt idx="3073">
                  <c:v>39331</c:v>
                </c:pt>
                <c:pt idx="3074">
                  <c:v>39332</c:v>
                </c:pt>
                <c:pt idx="3075">
                  <c:v>39335</c:v>
                </c:pt>
                <c:pt idx="3076">
                  <c:v>39336</c:v>
                </c:pt>
                <c:pt idx="3077">
                  <c:v>39337</c:v>
                </c:pt>
                <c:pt idx="3078">
                  <c:v>39338</c:v>
                </c:pt>
                <c:pt idx="3079">
                  <c:v>39339</c:v>
                </c:pt>
                <c:pt idx="3080">
                  <c:v>39342</c:v>
                </c:pt>
                <c:pt idx="3081">
                  <c:v>39343</c:v>
                </c:pt>
                <c:pt idx="3082">
                  <c:v>39344</c:v>
                </c:pt>
                <c:pt idx="3083">
                  <c:v>39345</c:v>
                </c:pt>
                <c:pt idx="3084">
                  <c:v>39346</c:v>
                </c:pt>
                <c:pt idx="3085">
                  <c:v>39349</c:v>
                </c:pt>
                <c:pt idx="3086">
                  <c:v>39350</c:v>
                </c:pt>
                <c:pt idx="3087">
                  <c:v>39351</c:v>
                </c:pt>
                <c:pt idx="3088">
                  <c:v>39352</c:v>
                </c:pt>
                <c:pt idx="3089">
                  <c:v>39353</c:v>
                </c:pt>
                <c:pt idx="3090">
                  <c:v>39356</c:v>
                </c:pt>
                <c:pt idx="3091">
                  <c:v>39357</c:v>
                </c:pt>
                <c:pt idx="3092">
                  <c:v>39358</c:v>
                </c:pt>
                <c:pt idx="3093">
                  <c:v>39359</c:v>
                </c:pt>
                <c:pt idx="3094">
                  <c:v>39360</c:v>
                </c:pt>
                <c:pt idx="3095">
                  <c:v>39363</c:v>
                </c:pt>
                <c:pt idx="3096">
                  <c:v>39364</c:v>
                </c:pt>
                <c:pt idx="3097">
                  <c:v>39365</c:v>
                </c:pt>
                <c:pt idx="3098">
                  <c:v>39366</c:v>
                </c:pt>
                <c:pt idx="3099">
                  <c:v>39367</c:v>
                </c:pt>
                <c:pt idx="3100">
                  <c:v>39370</c:v>
                </c:pt>
                <c:pt idx="3101">
                  <c:v>39371</c:v>
                </c:pt>
                <c:pt idx="3102">
                  <c:v>39372</c:v>
                </c:pt>
                <c:pt idx="3103">
                  <c:v>39373</c:v>
                </c:pt>
                <c:pt idx="3104">
                  <c:v>39374</c:v>
                </c:pt>
                <c:pt idx="3105">
                  <c:v>39377</c:v>
                </c:pt>
                <c:pt idx="3106">
                  <c:v>39378</c:v>
                </c:pt>
                <c:pt idx="3107">
                  <c:v>39379</c:v>
                </c:pt>
                <c:pt idx="3108">
                  <c:v>39380</c:v>
                </c:pt>
                <c:pt idx="3109">
                  <c:v>39381</c:v>
                </c:pt>
                <c:pt idx="3110">
                  <c:v>39384</c:v>
                </c:pt>
                <c:pt idx="3111">
                  <c:v>39385</c:v>
                </c:pt>
                <c:pt idx="3112">
                  <c:v>39386</c:v>
                </c:pt>
                <c:pt idx="3113">
                  <c:v>39387</c:v>
                </c:pt>
                <c:pt idx="3114">
                  <c:v>39388</c:v>
                </c:pt>
                <c:pt idx="3115">
                  <c:v>39391</c:v>
                </c:pt>
                <c:pt idx="3116">
                  <c:v>39392</c:v>
                </c:pt>
                <c:pt idx="3117">
                  <c:v>39393</c:v>
                </c:pt>
                <c:pt idx="3118">
                  <c:v>39394</c:v>
                </c:pt>
                <c:pt idx="3119">
                  <c:v>39395</c:v>
                </c:pt>
                <c:pt idx="3120">
                  <c:v>39398</c:v>
                </c:pt>
                <c:pt idx="3121">
                  <c:v>39399</c:v>
                </c:pt>
                <c:pt idx="3122">
                  <c:v>39400</c:v>
                </c:pt>
                <c:pt idx="3123">
                  <c:v>39401</c:v>
                </c:pt>
                <c:pt idx="3124">
                  <c:v>39402</c:v>
                </c:pt>
                <c:pt idx="3125">
                  <c:v>39405</c:v>
                </c:pt>
                <c:pt idx="3126">
                  <c:v>39406</c:v>
                </c:pt>
                <c:pt idx="3127">
                  <c:v>39407</c:v>
                </c:pt>
                <c:pt idx="3128">
                  <c:v>39408</c:v>
                </c:pt>
                <c:pt idx="3129">
                  <c:v>39409</c:v>
                </c:pt>
                <c:pt idx="3130">
                  <c:v>39412</c:v>
                </c:pt>
                <c:pt idx="3131">
                  <c:v>39413</c:v>
                </c:pt>
                <c:pt idx="3132">
                  <c:v>39414</c:v>
                </c:pt>
                <c:pt idx="3133">
                  <c:v>39415</c:v>
                </c:pt>
                <c:pt idx="3134">
                  <c:v>39416</c:v>
                </c:pt>
                <c:pt idx="3135">
                  <c:v>39419</c:v>
                </c:pt>
                <c:pt idx="3136">
                  <c:v>39420</c:v>
                </c:pt>
                <c:pt idx="3137">
                  <c:v>39421</c:v>
                </c:pt>
                <c:pt idx="3138">
                  <c:v>39422</c:v>
                </c:pt>
                <c:pt idx="3139">
                  <c:v>39423</c:v>
                </c:pt>
                <c:pt idx="3140">
                  <c:v>39426</c:v>
                </c:pt>
                <c:pt idx="3141">
                  <c:v>39427</c:v>
                </c:pt>
                <c:pt idx="3142">
                  <c:v>39428</c:v>
                </c:pt>
                <c:pt idx="3143">
                  <c:v>39429</c:v>
                </c:pt>
                <c:pt idx="3144">
                  <c:v>39430</c:v>
                </c:pt>
                <c:pt idx="3145">
                  <c:v>39433</c:v>
                </c:pt>
                <c:pt idx="3146">
                  <c:v>39434</c:v>
                </c:pt>
                <c:pt idx="3147">
                  <c:v>39435</c:v>
                </c:pt>
                <c:pt idx="3148">
                  <c:v>39436</c:v>
                </c:pt>
                <c:pt idx="3149">
                  <c:v>39437</c:v>
                </c:pt>
                <c:pt idx="3150">
                  <c:v>39440</c:v>
                </c:pt>
                <c:pt idx="3151">
                  <c:v>39441</c:v>
                </c:pt>
                <c:pt idx="3152">
                  <c:v>39442</c:v>
                </c:pt>
                <c:pt idx="3153">
                  <c:v>39443</c:v>
                </c:pt>
                <c:pt idx="3154">
                  <c:v>39444</c:v>
                </c:pt>
                <c:pt idx="3155">
                  <c:v>39447</c:v>
                </c:pt>
                <c:pt idx="3156">
                  <c:v>39448</c:v>
                </c:pt>
                <c:pt idx="3157">
                  <c:v>39449</c:v>
                </c:pt>
                <c:pt idx="3158">
                  <c:v>39450</c:v>
                </c:pt>
                <c:pt idx="3159">
                  <c:v>39451</c:v>
                </c:pt>
                <c:pt idx="3160">
                  <c:v>39454</c:v>
                </c:pt>
                <c:pt idx="3161">
                  <c:v>39455</c:v>
                </c:pt>
                <c:pt idx="3162">
                  <c:v>39456</c:v>
                </c:pt>
                <c:pt idx="3163">
                  <c:v>39457</c:v>
                </c:pt>
                <c:pt idx="3164">
                  <c:v>39458</c:v>
                </c:pt>
                <c:pt idx="3165">
                  <c:v>39461</c:v>
                </c:pt>
                <c:pt idx="3166">
                  <c:v>39462</c:v>
                </c:pt>
                <c:pt idx="3167">
                  <c:v>39463</c:v>
                </c:pt>
                <c:pt idx="3168">
                  <c:v>39464</c:v>
                </c:pt>
                <c:pt idx="3169">
                  <c:v>39465</c:v>
                </c:pt>
                <c:pt idx="3170">
                  <c:v>39468</c:v>
                </c:pt>
                <c:pt idx="3171">
                  <c:v>39469</c:v>
                </c:pt>
                <c:pt idx="3172">
                  <c:v>39470</c:v>
                </c:pt>
                <c:pt idx="3173">
                  <c:v>39471</c:v>
                </c:pt>
                <c:pt idx="3174">
                  <c:v>39472</c:v>
                </c:pt>
                <c:pt idx="3175">
                  <c:v>39475</c:v>
                </c:pt>
                <c:pt idx="3176">
                  <c:v>39476</c:v>
                </c:pt>
                <c:pt idx="3177">
                  <c:v>39477</c:v>
                </c:pt>
                <c:pt idx="3178">
                  <c:v>39478</c:v>
                </c:pt>
                <c:pt idx="3179">
                  <c:v>39479</c:v>
                </c:pt>
                <c:pt idx="3180">
                  <c:v>39482</c:v>
                </c:pt>
                <c:pt idx="3181">
                  <c:v>39483</c:v>
                </c:pt>
                <c:pt idx="3182">
                  <c:v>39484</c:v>
                </c:pt>
                <c:pt idx="3183">
                  <c:v>39485</c:v>
                </c:pt>
                <c:pt idx="3184">
                  <c:v>39486</c:v>
                </c:pt>
                <c:pt idx="3185">
                  <c:v>39489</c:v>
                </c:pt>
                <c:pt idx="3186">
                  <c:v>39490</c:v>
                </c:pt>
                <c:pt idx="3187">
                  <c:v>39491</c:v>
                </c:pt>
                <c:pt idx="3188">
                  <c:v>39492</c:v>
                </c:pt>
                <c:pt idx="3189">
                  <c:v>39493</c:v>
                </c:pt>
                <c:pt idx="3190">
                  <c:v>39496</c:v>
                </c:pt>
                <c:pt idx="3191">
                  <c:v>39497</c:v>
                </c:pt>
                <c:pt idx="3192">
                  <c:v>39498</c:v>
                </c:pt>
                <c:pt idx="3193">
                  <c:v>39499</c:v>
                </c:pt>
                <c:pt idx="3194">
                  <c:v>39500</c:v>
                </c:pt>
                <c:pt idx="3195">
                  <c:v>39503</c:v>
                </c:pt>
                <c:pt idx="3196">
                  <c:v>39504</c:v>
                </c:pt>
                <c:pt idx="3197">
                  <c:v>39505</c:v>
                </c:pt>
                <c:pt idx="3198">
                  <c:v>39506</c:v>
                </c:pt>
                <c:pt idx="3199">
                  <c:v>39507</c:v>
                </c:pt>
                <c:pt idx="3200">
                  <c:v>39510</c:v>
                </c:pt>
                <c:pt idx="3201">
                  <c:v>39511</c:v>
                </c:pt>
                <c:pt idx="3202">
                  <c:v>39512</c:v>
                </c:pt>
                <c:pt idx="3203">
                  <c:v>39513</c:v>
                </c:pt>
                <c:pt idx="3204">
                  <c:v>39514</c:v>
                </c:pt>
                <c:pt idx="3205">
                  <c:v>39517</c:v>
                </c:pt>
                <c:pt idx="3206">
                  <c:v>39518</c:v>
                </c:pt>
                <c:pt idx="3207">
                  <c:v>39519</c:v>
                </c:pt>
                <c:pt idx="3208">
                  <c:v>39520</c:v>
                </c:pt>
                <c:pt idx="3209">
                  <c:v>39521</c:v>
                </c:pt>
                <c:pt idx="3210">
                  <c:v>39524</c:v>
                </c:pt>
                <c:pt idx="3211">
                  <c:v>39525</c:v>
                </c:pt>
                <c:pt idx="3212">
                  <c:v>39526</c:v>
                </c:pt>
                <c:pt idx="3213">
                  <c:v>39527</c:v>
                </c:pt>
                <c:pt idx="3214">
                  <c:v>39528</c:v>
                </c:pt>
                <c:pt idx="3215">
                  <c:v>39531</c:v>
                </c:pt>
                <c:pt idx="3216">
                  <c:v>39532</c:v>
                </c:pt>
                <c:pt idx="3217">
                  <c:v>39533</c:v>
                </c:pt>
                <c:pt idx="3218">
                  <c:v>39534</c:v>
                </c:pt>
                <c:pt idx="3219">
                  <c:v>39535</c:v>
                </c:pt>
                <c:pt idx="3220">
                  <c:v>39538</c:v>
                </c:pt>
                <c:pt idx="3221">
                  <c:v>39539</c:v>
                </c:pt>
                <c:pt idx="3222">
                  <c:v>39540</c:v>
                </c:pt>
                <c:pt idx="3223">
                  <c:v>39541</c:v>
                </c:pt>
                <c:pt idx="3224">
                  <c:v>39542</c:v>
                </c:pt>
                <c:pt idx="3225">
                  <c:v>39545</c:v>
                </c:pt>
                <c:pt idx="3226">
                  <c:v>39546</c:v>
                </c:pt>
                <c:pt idx="3227">
                  <c:v>39547</c:v>
                </c:pt>
                <c:pt idx="3228">
                  <c:v>39548</c:v>
                </c:pt>
                <c:pt idx="3229">
                  <c:v>39549</c:v>
                </c:pt>
                <c:pt idx="3230">
                  <c:v>39552</c:v>
                </c:pt>
                <c:pt idx="3231">
                  <c:v>39553</c:v>
                </c:pt>
                <c:pt idx="3232">
                  <c:v>39554</c:v>
                </c:pt>
                <c:pt idx="3233">
                  <c:v>39555</c:v>
                </c:pt>
                <c:pt idx="3234">
                  <c:v>39556</c:v>
                </c:pt>
                <c:pt idx="3235">
                  <c:v>39559</c:v>
                </c:pt>
                <c:pt idx="3236">
                  <c:v>39560</c:v>
                </c:pt>
                <c:pt idx="3237">
                  <c:v>39561</c:v>
                </c:pt>
                <c:pt idx="3238">
                  <c:v>39562</c:v>
                </c:pt>
                <c:pt idx="3239">
                  <c:v>39563</c:v>
                </c:pt>
                <c:pt idx="3240">
                  <c:v>39566</c:v>
                </c:pt>
                <c:pt idx="3241">
                  <c:v>39567</c:v>
                </c:pt>
                <c:pt idx="3242">
                  <c:v>39568</c:v>
                </c:pt>
                <c:pt idx="3243">
                  <c:v>39569</c:v>
                </c:pt>
                <c:pt idx="3244">
                  <c:v>39570</c:v>
                </c:pt>
                <c:pt idx="3245">
                  <c:v>39573</c:v>
                </c:pt>
                <c:pt idx="3246">
                  <c:v>39574</c:v>
                </c:pt>
                <c:pt idx="3247">
                  <c:v>39575</c:v>
                </c:pt>
                <c:pt idx="3248">
                  <c:v>39576</c:v>
                </c:pt>
                <c:pt idx="3249">
                  <c:v>39577</c:v>
                </c:pt>
                <c:pt idx="3250">
                  <c:v>39580</c:v>
                </c:pt>
                <c:pt idx="3251">
                  <c:v>39581</c:v>
                </c:pt>
                <c:pt idx="3252">
                  <c:v>39582</c:v>
                </c:pt>
                <c:pt idx="3253">
                  <c:v>39583</c:v>
                </c:pt>
                <c:pt idx="3254">
                  <c:v>39584</c:v>
                </c:pt>
                <c:pt idx="3255">
                  <c:v>39587</c:v>
                </c:pt>
                <c:pt idx="3256">
                  <c:v>39588</c:v>
                </c:pt>
                <c:pt idx="3257">
                  <c:v>39589</c:v>
                </c:pt>
                <c:pt idx="3258">
                  <c:v>39590</c:v>
                </c:pt>
                <c:pt idx="3259">
                  <c:v>39591</c:v>
                </c:pt>
                <c:pt idx="3260">
                  <c:v>39594</c:v>
                </c:pt>
                <c:pt idx="3261">
                  <c:v>39595</c:v>
                </c:pt>
                <c:pt idx="3262">
                  <c:v>39596</c:v>
                </c:pt>
                <c:pt idx="3263">
                  <c:v>39597</c:v>
                </c:pt>
                <c:pt idx="3264">
                  <c:v>39598</c:v>
                </c:pt>
                <c:pt idx="3265">
                  <c:v>39601</c:v>
                </c:pt>
                <c:pt idx="3266">
                  <c:v>39602</c:v>
                </c:pt>
                <c:pt idx="3267">
                  <c:v>39603</c:v>
                </c:pt>
                <c:pt idx="3268">
                  <c:v>39604</c:v>
                </c:pt>
                <c:pt idx="3269">
                  <c:v>39605</c:v>
                </c:pt>
                <c:pt idx="3270">
                  <c:v>39608</c:v>
                </c:pt>
                <c:pt idx="3271">
                  <c:v>39609</c:v>
                </c:pt>
                <c:pt idx="3272">
                  <c:v>39610</c:v>
                </c:pt>
                <c:pt idx="3273">
                  <c:v>39611</c:v>
                </c:pt>
                <c:pt idx="3274">
                  <c:v>39612</c:v>
                </c:pt>
                <c:pt idx="3275">
                  <c:v>39615</c:v>
                </c:pt>
                <c:pt idx="3276">
                  <c:v>39616</c:v>
                </c:pt>
                <c:pt idx="3277">
                  <c:v>39617</c:v>
                </c:pt>
                <c:pt idx="3278">
                  <c:v>39618</c:v>
                </c:pt>
                <c:pt idx="3279">
                  <c:v>39619</c:v>
                </c:pt>
                <c:pt idx="3280">
                  <c:v>39622</c:v>
                </c:pt>
                <c:pt idx="3281">
                  <c:v>39623</c:v>
                </c:pt>
                <c:pt idx="3282">
                  <c:v>39624</c:v>
                </c:pt>
                <c:pt idx="3283">
                  <c:v>39625</c:v>
                </c:pt>
                <c:pt idx="3284">
                  <c:v>39626</c:v>
                </c:pt>
                <c:pt idx="3285">
                  <c:v>39629</c:v>
                </c:pt>
                <c:pt idx="3286">
                  <c:v>39630</c:v>
                </c:pt>
                <c:pt idx="3287">
                  <c:v>39631</c:v>
                </c:pt>
                <c:pt idx="3288">
                  <c:v>39632</c:v>
                </c:pt>
                <c:pt idx="3289">
                  <c:v>39633</c:v>
                </c:pt>
                <c:pt idx="3290">
                  <c:v>39636</c:v>
                </c:pt>
                <c:pt idx="3291">
                  <c:v>39637</c:v>
                </c:pt>
                <c:pt idx="3292">
                  <c:v>39638</c:v>
                </c:pt>
                <c:pt idx="3293">
                  <c:v>39639</c:v>
                </c:pt>
                <c:pt idx="3294">
                  <c:v>39640</c:v>
                </c:pt>
                <c:pt idx="3295">
                  <c:v>39643</c:v>
                </c:pt>
                <c:pt idx="3296">
                  <c:v>39644</c:v>
                </c:pt>
                <c:pt idx="3297">
                  <c:v>39645</c:v>
                </c:pt>
                <c:pt idx="3298">
                  <c:v>39646</c:v>
                </c:pt>
                <c:pt idx="3299">
                  <c:v>39647</c:v>
                </c:pt>
                <c:pt idx="3300">
                  <c:v>39650</c:v>
                </c:pt>
                <c:pt idx="3301">
                  <c:v>39651</c:v>
                </c:pt>
                <c:pt idx="3302">
                  <c:v>39652</c:v>
                </c:pt>
                <c:pt idx="3303">
                  <c:v>39653</c:v>
                </c:pt>
                <c:pt idx="3304">
                  <c:v>39654</c:v>
                </c:pt>
                <c:pt idx="3305">
                  <c:v>39657</c:v>
                </c:pt>
                <c:pt idx="3306">
                  <c:v>39658</c:v>
                </c:pt>
                <c:pt idx="3307">
                  <c:v>39659</c:v>
                </c:pt>
                <c:pt idx="3308">
                  <c:v>39660</c:v>
                </c:pt>
                <c:pt idx="3309">
                  <c:v>39661</c:v>
                </c:pt>
                <c:pt idx="3310">
                  <c:v>39664</c:v>
                </c:pt>
                <c:pt idx="3311">
                  <c:v>39665</c:v>
                </c:pt>
                <c:pt idx="3312">
                  <c:v>39666</c:v>
                </c:pt>
                <c:pt idx="3313">
                  <c:v>39667</c:v>
                </c:pt>
                <c:pt idx="3314">
                  <c:v>39668</c:v>
                </c:pt>
                <c:pt idx="3315">
                  <c:v>39671</c:v>
                </c:pt>
                <c:pt idx="3316">
                  <c:v>39672</c:v>
                </c:pt>
                <c:pt idx="3317">
                  <c:v>39673</c:v>
                </c:pt>
                <c:pt idx="3318">
                  <c:v>39674</c:v>
                </c:pt>
                <c:pt idx="3319">
                  <c:v>39675</c:v>
                </c:pt>
                <c:pt idx="3320">
                  <c:v>39678</c:v>
                </c:pt>
                <c:pt idx="3321">
                  <c:v>39679</c:v>
                </c:pt>
                <c:pt idx="3322">
                  <c:v>39680</c:v>
                </c:pt>
                <c:pt idx="3323">
                  <c:v>39681</c:v>
                </c:pt>
                <c:pt idx="3324">
                  <c:v>39682</c:v>
                </c:pt>
                <c:pt idx="3325">
                  <c:v>39685</c:v>
                </c:pt>
                <c:pt idx="3326">
                  <c:v>39686</c:v>
                </c:pt>
                <c:pt idx="3327">
                  <c:v>39687</c:v>
                </c:pt>
                <c:pt idx="3328">
                  <c:v>39688</c:v>
                </c:pt>
                <c:pt idx="3329">
                  <c:v>39689</c:v>
                </c:pt>
                <c:pt idx="3330">
                  <c:v>39692</c:v>
                </c:pt>
                <c:pt idx="3331">
                  <c:v>39693</c:v>
                </c:pt>
                <c:pt idx="3332">
                  <c:v>39694</c:v>
                </c:pt>
                <c:pt idx="3333">
                  <c:v>39695</c:v>
                </c:pt>
                <c:pt idx="3334">
                  <c:v>39696</c:v>
                </c:pt>
                <c:pt idx="3335">
                  <c:v>39699</c:v>
                </c:pt>
                <c:pt idx="3336">
                  <c:v>39700</c:v>
                </c:pt>
                <c:pt idx="3337">
                  <c:v>39701</c:v>
                </c:pt>
                <c:pt idx="3338">
                  <c:v>39702</c:v>
                </c:pt>
                <c:pt idx="3339">
                  <c:v>39703</c:v>
                </c:pt>
                <c:pt idx="3340">
                  <c:v>39706</c:v>
                </c:pt>
                <c:pt idx="3341">
                  <c:v>39707</c:v>
                </c:pt>
                <c:pt idx="3342">
                  <c:v>39708</c:v>
                </c:pt>
                <c:pt idx="3343">
                  <c:v>39709</c:v>
                </c:pt>
                <c:pt idx="3344">
                  <c:v>39710</c:v>
                </c:pt>
                <c:pt idx="3345">
                  <c:v>39713</c:v>
                </c:pt>
                <c:pt idx="3346">
                  <c:v>39714</c:v>
                </c:pt>
                <c:pt idx="3347">
                  <c:v>39715</c:v>
                </c:pt>
                <c:pt idx="3348">
                  <c:v>39716</c:v>
                </c:pt>
                <c:pt idx="3349">
                  <c:v>39717</c:v>
                </c:pt>
                <c:pt idx="3350">
                  <c:v>39720</c:v>
                </c:pt>
                <c:pt idx="3351">
                  <c:v>39721</c:v>
                </c:pt>
                <c:pt idx="3352">
                  <c:v>39722</c:v>
                </c:pt>
                <c:pt idx="3353">
                  <c:v>39723</c:v>
                </c:pt>
                <c:pt idx="3354">
                  <c:v>39724</c:v>
                </c:pt>
                <c:pt idx="3355">
                  <c:v>39727</c:v>
                </c:pt>
                <c:pt idx="3356">
                  <c:v>39728</c:v>
                </c:pt>
                <c:pt idx="3357">
                  <c:v>39729</c:v>
                </c:pt>
                <c:pt idx="3358">
                  <c:v>39730</c:v>
                </c:pt>
                <c:pt idx="3359">
                  <c:v>39731</c:v>
                </c:pt>
                <c:pt idx="3360">
                  <c:v>39734</c:v>
                </c:pt>
                <c:pt idx="3361">
                  <c:v>39735</c:v>
                </c:pt>
                <c:pt idx="3362">
                  <c:v>39736</c:v>
                </c:pt>
                <c:pt idx="3363">
                  <c:v>39737</c:v>
                </c:pt>
                <c:pt idx="3364">
                  <c:v>39738</c:v>
                </c:pt>
                <c:pt idx="3365">
                  <c:v>39741</c:v>
                </c:pt>
                <c:pt idx="3366">
                  <c:v>39742</c:v>
                </c:pt>
                <c:pt idx="3367">
                  <c:v>39743</c:v>
                </c:pt>
                <c:pt idx="3368">
                  <c:v>39744</c:v>
                </c:pt>
                <c:pt idx="3369">
                  <c:v>39745</c:v>
                </c:pt>
                <c:pt idx="3370">
                  <c:v>39748</c:v>
                </c:pt>
                <c:pt idx="3371">
                  <c:v>39749</c:v>
                </c:pt>
                <c:pt idx="3372">
                  <c:v>39750</c:v>
                </c:pt>
                <c:pt idx="3373">
                  <c:v>39751</c:v>
                </c:pt>
                <c:pt idx="3374">
                  <c:v>39752</c:v>
                </c:pt>
                <c:pt idx="3375">
                  <c:v>39755</c:v>
                </c:pt>
                <c:pt idx="3376">
                  <c:v>39756</c:v>
                </c:pt>
                <c:pt idx="3377">
                  <c:v>39757</c:v>
                </c:pt>
                <c:pt idx="3378">
                  <c:v>39758</c:v>
                </c:pt>
                <c:pt idx="3379">
                  <c:v>39759</c:v>
                </c:pt>
                <c:pt idx="3380">
                  <c:v>39762</c:v>
                </c:pt>
                <c:pt idx="3381">
                  <c:v>39763</c:v>
                </c:pt>
                <c:pt idx="3382">
                  <c:v>39764</c:v>
                </c:pt>
                <c:pt idx="3383">
                  <c:v>39765</c:v>
                </c:pt>
                <c:pt idx="3384">
                  <c:v>39766</c:v>
                </c:pt>
                <c:pt idx="3385">
                  <c:v>39769</c:v>
                </c:pt>
                <c:pt idx="3386">
                  <c:v>39770</c:v>
                </c:pt>
                <c:pt idx="3387">
                  <c:v>39771</c:v>
                </c:pt>
                <c:pt idx="3388">
                  <c:v>39772</c:v>
                </c:pt>
                <c:pt idx="3389">
                  <c:v>39773</c:v>
                </c:pt>
                <c:pt idx="3390">
                  <c:v>39776</c:v>
                </c:pt>
                <c:pt idx="3391">
                  <c:v>39777</c:v>
                </c:pt>
                <c:pt idx="3392">
                  <c:v>39778</c:v>
                </c:pt>
                <c:pt idx="3393">
                  <c:v>39779</c:v>
                </c:pt>
                <c:pt idx="3394">
                  <c:v>39780</c:v>
                </c:pt>
                <c:pt idx="3395">
                  <c:v>39783</c:v>
                </c:pt>
                <c:pt idx="3396">
                  <c:v>39784</c:v>
                </c:pt>
                <c:pt idx="3397">
                  <c:v>39785</c:v>
                </c:pt>
                <c:pt idx="3398">
                  <c:v>39786</c:v>
                </c:pt>
                <c:pt idx="3399">
                  <c:v>39787</c:v>
                </c:pt>
                <c:pt idx="3400">
                  <c:v>39790</c:v>
                </c:pt>
                <c:pt idx="3401">
                  <c:v>39791</c:v>
                </c:pt>
                <c:pt idx="3402">
                  <c:v>39792</c:v>
                </c:pt>
                <c:pt idx="3403">
                  <c:v>39793</c:v>
                </c:pt>
                <c:pt idx="3404">
                  <c:v>39794</c:v>
                </c:pt>
                <c:pt idx="3405">
                  <c:v>39797</c:v>
                </c:pt>
                <c:pt idx="3406">
                  <c:v>39798</c:v>
                </c:pt>
                <c:pt idx="3407">
                  <c:v>39799</c:v>
                </c:pt>
                <c:pt idx="3408">
                  <c:v>39800</c:v>
                </c:pt>
                <c:pt idx="3409">
                  <c:v>39801</c:v>
                </c:pt>
                <c:pt idx="3410">
                  <c:v>39804</c:v>
                </c:pt>
                <c:pt idx="3411">
                  <c:v>39805</c:v>
                </c:pt>
                <c:pt idx="3412">
                  <c:v>39806</c:v>
                </c:pt>
                <c:pt idx="3413">
                  <c:v>39807</c:v>
                </c:pt>
                <c:pt idx="3414">
                  <c:v>39808</c:v>
                </c:pt>
                <c:pt idx="3415">
                  <c:v>39811</c:v>
                </c:pt>
                <c:pt idx="3416">
                  <c:v>39812</c:v>
                </c:pt>
                <c:pt idx="3417">
                  <c:v>39813</c:v>
                </c:pt>
                <c:pt idx="3418">
                  <c:v>39814</c:v>
                </c:pt>
                <c:pt idx="3419">
                  <c:v>39815</c:v>
                </c:pt>
                <c:pt idx="3420">
                  <c:v>39818</c:v>
                </c:pt>
                <c:pt idx="3421">
                  <c:v>39819</c:v>
                </c:pt>
                <c:pt idx="3422">
                  <c:v>39820</c:v>
                </c:pt>
                <c:pt idx="3423">
                  <c:v>39821</c:v>
                </c:pt>
                <c:pt idx="3424">
                  <c:v>39822</c:v>
                </c:pt>
                <c:pt idx="3425">
                  <c:v>39825</c:v>
                </c:pt>
                <c:pt idx="3426">
                  <c:v>39826</c:v>
                </c:pt>
                <c:pt idx="3427">
                  <c:v>39827</c:v>
                </c:pt>
                <c:pt idx="3428">
                  <c:v>39828</c:v>
                </c:pt>
                <c:pt idx="3429">
                  <c:v>39829</c:v>
                </c:pt>
                <c:pt idx="3430">
                  <c:v>39832</c:v>
                </c:pt>
                <c:pt idx="3431">
                  <c:v>39833</c:v>
                </c:pt>
                <c:pt idx="3432">
                  <c:v>39834</c:v>
                </c:pt>
                <c:pt idx="3433">
                  <c:v>39835</c:v>
                </c:pt>
                <c:pt idx="3434">
                  <c:v>39836</c:v>
                </c:pt>
                <c:pt idx="3435">
                  <c:v>39839</c:v>
                </c:pt>
                <c:pt idx="3436">
                  <c:v>39840</c:v>
                </c:pt>
                <c:pt idx="3437">
                  <c:v>39841</c:v>
                </c:pt>
                <c:pt idx="3438">
                  <c:v>39842</c:v>
                </c:pt>
                <c:pt idx="3439">
                  <c:v>39843</c:v>
                </c:pt>
                <c:pt idx="3440">
                  <c:v>39846</c:v>
                </c:pt>
                <c:pt idx="3441">
                  <c:v>39847</c:v>
                </c:pt>
                <c:pt idx="3442">
                  <c:v>39848</c:v>
                </c:pt>
                <c:pt idx="3443">
                  <c:v>39849</c:v>
                </c:pt>
                <c:pt idx="3444">
                  <c:v>39850</c:v>
                </c:pt>
                <c:pt idx="3445">
                  <c:v>39853</c:v>
                </c:pt>
                <c:pt idx="3446">
                  <c:v>39854</c:v>
                </c:pt>
                <c:pt idx="3447">
                  <c:v>39855</c:v>
                </c:pt>
                <c:pt idx="3448">
                  <c:v>39856</c:v>
                </c:pt>
                <c:pt idx="3449">
                  <c:v>39857</c:v>
                </c:pt>
                <c:pt idx="3450">
                  <c:v>39860</c:v>
                </c:pt>
                <c:pt idx="3451">
                  <c:v>39861</c:v>
                </c:pt>
                <c:pt idx="3452">
                  <c:v>39862</c:v>
                </c:pt>
                <c:pt idx="3453">
                  <c:v>39863</c:v>
                </c:pt>
                <c:pt idx="3454">
                  <c:v>39864</c:v>
                </c:pt>
                <c:pt idx="3455">
                  <c:v>39867</c:v>
                </c:pt>
                <c:pt idx="3456">
                  <c:v>39868</c:v>
                </c:pt>
                <c:pt idx="3457">
                  <c:v>39869</c:v>
                </c:pt>
                <c:pt idx="3458">
                  <c:v>39870</c:v>
                </c:pt>
                <c:pt idx="3459">
                  <c:v>39871</c:v>
                </c:pt>
                <c:pt idx="3460">
                  <c:v>39874</c:v>
                </c:pt>
                <c:pt idx="3461">
                  <c:v>39875</c:v>
                </c:pt>
                <c:pt idx="3462">
                  <c:v>39876</c:v>
                </c:pt>
                <c:pt idx="3463">
                  <c:v>39877</c:v>
                </c:pt>
                <c:pt idx="3464">
                  <c:v>39878</c:v>
                </c:pt>
                <c:pt idx="3465">
                  <c:v>39881</c:v>
                </c:pt>
                <c:pt idx="3466">
                  <c:v>39882</c:v>
                </c:pt>
                <c:pt idx="3467">
                  <c:v>39883</c:v>
                </c:pt>
                <c:pt idx="3468">
                  <c:v>39884</c:v>
                </c:pt>
                <c:pt idx="3469">
                  <c:v>39885</c:v>
                </c:pt>
                <c:pt idx="3470">
                  <c:v>39888</c:v>
                </c:pt>
                <c:pt idx="3471">
                  <c:v>39889</c:v>
                </c:pt>
                <c:pt idx="3472">
                  <c:v>39890</c:v>
                </c:pt>
                <c:pt idx="3473">
                  <c:v>39891</c:v>
                </c:pt>
                <c:pt idx="3474">
                  <c:v>39892</c:v>
                </c:pt>
                <c:pt idx="3475">
                  <c:v>39895</c:v>
                </c:pt>
                <c:pt idx="3476">
                  <c:v>39896</c:v>
                </c:pt>
                <c:pt idx="3477">
                  <c:v>39897</c:v>
                </c:pt>
                <c:pt idx="3478">
                  <c:v>39898</c:v>
                </c:pt>
                <c:pt idx="3479">
                  <c:v>39899</c:v>
                </c:pt>
                <c:pt idx="3480">
                  <c:v>39902</c:v>
                </c:pt>
                <c:pt idx="3481">
                  <c:v>39903</c:v>
                </c:pt>
                <c:pt idx="3482">
                  <c:v>39904</c:v>
                </c:pt>
                <c:pt idx="3483">
                  <c:v>39905</c:v>
                </c:pt>
                <c:pt idx="3484">
                  <c:v>39906</c:v>
                </c:pt>
                <c:pt idx="3485">
                  <c:v>39909</c:v>
                </c:pt>
                <c:pt idx="3486">
                  <c:v>39910</c:v>
                </c:pt>
                <c:pt idx="3487">
                  <c:v>39911</c:v>
                </c:pt>
                <c:pt idx="3488">
                  <c:v>39912</c:v>
                </c:pt>
                <c:pt idx="3489">
                  <c:v>39913</c:v>
                </c:pt>
                <c:pt idx="3490">
                  <c:v>39916</c:v>
                </c:pt>
                <c:pt idx="3491">
                  <c:v>39917</c:v>
                </c:pt>
                <c:pt idx="3492">
                  <c:v>39918</c:v>
                </c:pt>
                <c:pt idx="3493">
                  <c:v>39919</c:v>
                </c:pt>
                <c:pt idx="3494">
                  <c:v>39920</c:v>
                </c:pt>
                <c:pt idx="3495">
                  <c:v>39923</c:v>
                </c:pt>
                <c:pt idx="3496">
                  <c:v>39924</c:v>
                </c:pt>
                <c:pt idx="3497">
                  <c:v>39925</c:v>
                </c:pt>
                <c:pt idx="3498">
                  <c:v>39926</c:v>
                </c:pt>
                <c:pt idx="3499">
                  <c:v>39927</c:v>
                </c:pt>
                <c:pt idx="3500">
                  <c:v>39930</c:v>
                </c:pt>
                <c:pt idx="3501">
                  <c:v>39931</c:v>
                </c:pt>
                <c:pt idx="3502">
                  <c:v>39932</c:v>
                </c:pt>
                <c:pt idx="3503">
                  <c:v>39933</c:v>
                </c:pt>
                <c:pt idx="3504">
                  <c:v>39934</c:v>
                </c:pt>
                <c:pt idx="3505">
                  <c:v>39937</c:v>
                </c:pt>
                <c:pt idx="3506">
                  <c:v>39938</c:v>
                </c:pt>
                <c:pt idx="3507">
                  <c:v>39939</c:v>
                </c:pt>
                <c:pt idx="3508">
                  <c:v>39940</c:v>
                </c:pt>
                <c:pt idx="3509">
                  <c:v>39941</c:v>
                </c:pt>
                <c:pt idx="3510">
                  <c:v>39944</c:v>
                </c:pt>
                <c:pt idx="3511">
                  <c:v>39945</c:v>
                </c:pt>
                <c:pt idx="3512">
                  <c:v>39946</c:v>
                </c:pt>
                <c:pt idx="3513">
                  <c:v>39947</c:v>
                </c:pt>
                <c:pt idx="3514">
                  <c:v>39948</c:v>
                </c:pt>
                <c:pt idx="3515">
                  <c:v>39951</c:v>
                </c:pt>
                <c:pt idx="3516">
                  <c:v>39952</c:v>
                </c:pt>
                <c:pt idx="3517">
                  <c:v>39953</c:v>
                </c:pt>
                <c:pt idx="3518">
                  <c:v>39954</c:v>
                </c:pt>
                <c:pt idx="3519">
                  <c:v>39955</c:v>
                </c:pt>
                <c:pt idx="3520">
                  <c:v>39958</c:v>
                </c:pt>
                <c:pt idx="3521">
                  <c:v>39959</c:v>
                </c:pt>
                <c:pt idx="3522">
                  <c:v>39960</c:v>
                </c:pt>
                <c:pt idx="3523">
                  <c:v>39961</c:v>
                </c:pt>
                <c:pt idx="3524">
                  <c:v>39962</c:v>
                </c:pt>
                <c:pt idx="3525">
                  <c:v>39965</c:v>
                </c:pt>
                <c:pt idx="3526">
                  <c:v>39966</c:v>
                </c:pt>
                <c:pt idx="3527">
                  <c:v>39967</c:v>
                </c:pt>
                <c:pt idx="3528">
                  <c:v>39968</c:v>
                </c:pt>
                <c:pt idx="3529">
                  <c:v>39969</c:v>
                </c:pt>
                <c:pt idx="3530">
                  <c:v>39972</c:v>
                </c:pt>
                <c:pt idx="3531">
                  <c:v>39973</c:v>
                </c:pt>
                <c:pt idx="3532">
                  <c:v>39974</c:v>
                </c:pt>
                <c:pt idx="3533">
                  <c:v>39975</c:v>
                </c:pt>
                <c:pt idx="3534">
                  <c:v>39976</c:v>
                </c:pt>
                <c:pt idx="3535">
                  <c:v>39979</c:v>
                </c:pt>
                <c:pt idx="3536">
                  <c:v>39980</c:v>
                </c:pt>
                <c:pt idx="3537">
                  <c:v>39981</c:v>
                </c:pt>
                <c:pt idx="3538">
                  <c:v>39982</c:v>
                </c:pt>
                <c:pt idx="3539">
                  <c:v>39983</c:v>
                </c:pt>
                <c:pt idx="3540">
                  <c:v>39986</c:v>
                </c:pt>
                <c:pt idx="3541">
                  <c:v>39987</c:v>
                </c:pt>
                <c:pt idx="3542">
                  <c:v>39988</c:v>
                </c:pt>
                <c:pt idx="3543">
                  <c:v>39989</c:v>
                </c:pt>
                <c:pt idx="3544">
                  <c:v>39990</c:v>
                </c:pt>
                <c:pt idx="3545">
                  <c:v>39993</c:v>
                </c:pt>
                <c:pt idx="3546">
                  <c:v>39994</c:v>
                </c:pt>
                <c:pt idx="3547">
                  <c:v>39995</c:v>
                </c:pt>
                <c:pt idx="3548">
                  <c:v>39996</c:v>
                </c:pt>
                <c:pt idx="3549">
                  <c:v>39997</c:v>
                </c:pt>
                <c:pt idx="3550">
                  <c:v>40000</c:v>
                </c:pt>
                <c:pt idx="3551">
                  <c:v>40001</c:v>
                </c:pt>
                <c:pt idx="3552">
                  <c:v>40002</c:v>
                </c:pt>
                <c:pt idx="3553">
                  <c:v>40003</c:v>
                </c:pt>
                <c:pt idx="3554">
                  <c:v>40004</c:v>
                </c:pt>
                <c:pt idx="3555">
                  <c:v>40007</c:v>
                </c:pt>
                <c:pt idx="3556">
                  <c:v>40008</c:v>
                </c:pt>
                <c:pt idx="3557">
                  <c:v>40009</c:v>
                </c:pt>
                <c:pt idx="3558">
                  <c:v>40010</c:v>
                </c:pt>
                <c:pt idx="3559">
                  <c:v>40011</c:v>
                </c:pt>
                <c:pt idx="3560">
                  <c:v>40014</c:v>
                </c:pt>
                <c:pt idx="3561">
                  <c:v>40015</c:v>
                </c:pt>
                <c:pt idx="3562">
                  <c:v>40016</c:v>
                </c:pt>
                <c:pt idx="3563">
                  <c:v>40017</c:v>
                </c:pt>
                <c:pt idx="3564">
                  <c:v>40018</c:v>
                </c:pt>
                <c:pt idx="3565">
                  <c:v>40021</c:v>
                </c:pt>
                <c:pt idx="3566">
                  <c:v>40022</c:v>
                </c:pt>
                <c:pt idx="3567">
                  <c:v>40023</c:v>
                </c:pt>
                <c:pt idx="3568">
                  <c:v>40024</c:v>
                </c:pt>
                <c:pt idx="3569">
                  <c:v>40025</c:v>
                </c:pt>
                <c:pt idx="3570">
                  <c:v>40028</c:v>
                </c:pt>
                <c:pt idx="3571">
                  <c:v>40029</c:v>
                </c:pt>
                <c:pt idx="3572">
                  <c:v>40030</c:v>
                </c:pt>
                <c:pt idx="3573">
                  <c:v>40031</c:v>
                </c:pt>
                <c:pt idx="3574">
                  <c:v>40032</c:v>
                </c:pt>
                <c:pt idx="3575">
                  <c:v>40035</c:v>
                </c:pt>
                <c:pt idx="3576">
                  <c:v>40036</c:v>
                </c:pt>
                <c:pt idx="3577">
                  <c:v>40037</c:v>
                </c:pt>
                <c:pt idx="3578">
                  <c:v>40038</c:v>
                </c:pt>
                <c:pt idx="3579">
                  <c:v>40039</c:v>
                </c:pt>
                <c:pt idx="3580">
                  <c:v>40042</c:v>
                </c:pt>
                <c:pt idx="3581">
                  <c:v>40043</c:v>
                </c:pt>
                <c:pt idx="3582">
                  <c:v>40044</c:v>
                </c:pt>
                <c:pt idx="3583">
                  <c:v>40045</c:v>
                </c:pt>
                <c:pt idx="3584">
                  <c:v>40046</c:v>
                </c:pt>
                <c:pt idx="3585">
                  <c:v>40049</c:v>
                </c:pt>
                <c:pt idx="3586">
                  <c:v>40050</c:v>
                </c:pt>
                <c:pt idx="3587">
                  <c:v>40051</c:v>
                </c:pt>
                <c:pt idx="3588">
                  <c:v>40052</c:v>
                </c:pt>
                <c:pt idx="3589">
                  <c:v>40053</c:v>
                </c:pt>
                <c:pt idx="3590">
                  <c:v>40056</c:v>
                </c:pt>
                <c:pt idx="3591">
                  <c:v>40057</c:v>
                </c:pt>
                <c:pt idx="3592">
                  <c:v>40058</c:v>
                </c:pt>
                <c:pt idx="3593">
                  <c:v>40059</c:v>
                </c:pt>
                <c:pt idx="3594">
                  <c:v>40060</c:v>
                </c:pt>
                <c:pt idx="3595">
                  <c:v>40063</c:v>
                </c:pt>
                <c:pt idx="3596">
                  <c:v>40064</c:v>
                </c:pt>
                <c:pt idx="3597">
                  <c:v>40065</c:v>
                </c:pt>
                <c:pt idx="3598">
                  <c:v>40066</c:v>
                </c:pt>
                <c:pt idx="3599">
                  <c:v>40067</c:v>
                </c:pt>
                <c:pt idx="3600">
                  <c:v>40070</c:v>
                </c:pt>
                <c:pt idx="3601">
                  <c:v>40071</c:v>
                </c:pt>
                <c:pt idx="3602">
                  <c:v>40072</c:v>
                </c:pt>
                <c:pt idx="3603">
                  <c:v>40073</c:v>
                </c:pt>
                <c:pt idx="3604">
                  <c:v>40074</c:v>
                </c:pt>
                <c:pt idx="3605">
                  <c:v>40077</c:v>
                </c:pt>
                <c:pt idx="3606">
                  <c:v>40078</c:v>
                </c:pt>
                <c:pt idx="3607">
                  <c:v>40079</c:v>
                </c:pt>
                <c:pt idx="3608">
                  <c:v>40080</c:v>
                </c:pt>
                <c:pt idx="3609">
                  <c:v>40081</c:v>
                </c:pt>
                <c:pt idx="3610">
                  <c:v>40084</c:v>
                </c:pt>
                <c:pt idx="3611">
                  <c:v>40085</c:v>
                </c:pt>
                <c:pt idx="3612">
                  <c:v>40086</c:v>
                </c:pt>
                <c:pt idx="3613">
                  <c:v>40087</c:v>
                </c:pt>
                <c:pt idx="3614">
                  <c:v>40088</c:v>
                </c:pt>
                <c:pt idx="3615">
                  <c:v>40091</c:v>
                </c:pt>
                <c:pt idx="3616">
                  <c:v>40092</c:v>
                </c:pt>
                <c:pt idx="3617">
                  <c:v>40093</c:v>
                </c:pt>
                <c:pt idx="3618">
                  <c:v>40094</c:v>
                </c:pt>
                <c:pt idx="3619">
                  <c:v>40095</c:v>
                </c:pt>
                <c:pt idx="3620">
                  <c:v>40098</c:v>
                </c:pt>
                <c:pt idx="3621">
                  <c:v>40099</c:v>
                </c:pt>
                <c:pt idx="3622">
                  <c:v>40100</c:v>
                </c:pt>
                <c:pt idx="3623">
                  <c:v>40101</c:v>
                </c:pt>
                <c:pt idx="3624">
                  <c:v>40102</c:v>
                </c:pt>
                <c:pt idx="3625">
                  <c:v>40105</c:v>
                </c:pt>
                <c:pt idx="3626">
                  <c:v>40106</c:v>
                </c:pt>
                <c:pt idx="3627">
                  <c:v>40107</c:v>
                </c:pt>
                <c:pt idx="3628">
                  <c:v>40108</c:v>
                </c:pt>
                <c:pt idx="3629">
                  <c:v>40109</c:v>
                </c:pt>
                <c:pt idx="3630">
                  <c:v>40112</c:v>
                </c:pt>
                <c:pt idx="3631">
                  <c:v>40113</c:v>
                </c:pt>
                <c:pt idx="3632">
                  <c:v>40114</c:v>
                </c:pt>
                <c:pt idx="3633">
                  <c:v>40115</c:v>
                </c:pt>
                <c:pt idx="3634">
                  <c:v>40116</c:v>
                </c:pt>
                <c:pt idx="3635">
                  <c:v>40119</c:v>
                </c:pt>
                <c:pt idx="3636">
                  <c:v>40120</c:v>
                </c:pt>
                <c:pt idx="3637">
                  <c:v>40121</c:v>
                </c:pt>
                <c:pt idx="3638">
                  <c:v>40122</c:v>
                </c:pt>
                <c:pt idx="3639">
                  <c:v>40123</c:v>
                </c:pt>
                <c:pt idx="3640">
                  <c:v>40126</c:v>
                </c:pt>
                <c:pt idx="3641">
                  <c:v>40127</c:v>
                </c:pt>
                <c:pt idx="3642">
                  <c:v>40128</c:v>
                </c:pt>
                <c:pt idx="3643">
                  <c:v>40129</c:v>
                </c:pt>
                <c:pt idx="3644">
                  <c:v>40130</c:v>
                </c:pt>
                <c:pt idx="3645">
                  <c:v>40133</c:v>
                </c:pt>
                <c:pt idx="3646">
                  <c:v>40134</c:v>
                </c:pt>
                <c:pt idx="3647">
                  <c:v>40135</c:v>
                </c:pt>
                <c:pt idx="3648">
                  <c:v>40136</c:v>
                </c:pt>
                <c:pt idx="3649">
                  <c:v>40137</c:v>
                </c:pt>
                <c:pt idx="3650">
                  <c:v>40140</c:v>
                </c:pt>
                <c:pt idx="3651">
                  <c:v>40141</c:v>
                </c:pt>
                <c:pt idx="3652">
                  <c:v>40142</c:v>
                </c:pt>
                <c:pt idx="3653">
                  <c:v>40143</c:v>
                </c:pt>
                <c:pt idx="3654">
                  <c:v>40144</c:v>
                </c:pt>
                <c:pt idx="3655">
                  <c:v>40147</c:v>
                </c:pt>
                <c:pt idx="3656">
                  <c:v>40148</c:v>
                </c:pt>
                <c:pt idx="3657">
                  <c:v>40149</c:v>
                </c:pt>
                <c:pt idx="3658">
                  <c:v>40150</c:v>
                </c:pt>
                <c:pt idx="3659">
                  <c:v>40151</c:v>
                </c:pt>
                <c:pt idx="3660">
                  <c:v>40154</c:v>
                </c:pt>
                <c:pt idx="3661">
                  <c:v>40155</c:v>
                </c:pt>
                <c:pt idx="3662">
                  <c:v>40156</c:v>
                </c:pt>
                <c:pt idx="3663">
                  <c:v>40157</c:v>
                </c:pt>
                <c:pt idx="3664">
                  <c:v>40158</c:v>
                </c:pt>
                <c:pt idx="3665">
                  <c:v>40161</c:v>
                </c:pt>
                <c:pt idx="3666">
                  <c:v>40162</c:v>
                </c:pt>
                <c:pt idx="3667">
                  <c:v>40163</c:v>
                </c:pt>
                <c:pt idx="3668">
                  <c:v>40164</c:v>
                </c:pt>
                <c:pt idx="3669">
                  <c:v>40165</c:v>
                </c:pt>
                <c:pt idx="3670">
                  <c:v>40168</c:v>
                </c:pt>
                <c:pt idx="3671">
                  <c:v>40169</c:v>
                </c:pt>
                <c:pt idx="3672">
                  <c:v>40170</c:v>
                </c:pt>
                <c:pt idx="3673">
                  <c:v>40171</c:v>
                </c:pt>
                <c:pt idx="3674">
                  <c:v>40172</c:v>
                </c:pt>
                <c:pt idx="3675">
                  <c:v>40175</c:v>
                </c:pt>
                <c:pt idx="3676">
                  <c:v>40176</c:v>
                </c:pt>
                <c:pt idx="3677">
                  <c:v>40177</c:v>
                </c:pt>
                <c:pt idx="3678">
                  <c:v>40178</c:v>
                </c:pt>
                <c:pt idx="3679">
                  <c:v>40179</c:v>
                </c:pt>
                <c:pt idx="3680">
                  <c:v>40182</c:v>
                </c:pt>
                <c:pt idx="3681">
                  <c:v>40183</c:v>
                </c:pt>
                <c:pt idx="3682">
                  <c:v>40184</c:v>
                </c:pt>
                <c:pt idx="3683">
                  <c:v>40185</c:v>
                </c:pt>
                <c:pt idx="3684">
                  <c:v>40186</c:v>
                </c:pt>
                <c:pt idx="3685">
                  <c:v>40189</c:v>
                </c:pt>
                <c:pt idx="3686">
                  <c:v>40190</c:v>
                </c:pt>
                <c:pt idx="3687">
                  <c:v>40191</c:v>
                </c:pt>
                <c:pt idx="3688">
                  <c:v>40192</c:v>
                </c:pt>
                <c:pt idx="3689">
                  <c:v>40193</c:v>
                </c:pt>
                <c:pt idx="3690">
                  <c:v>40196</c:v>
                </c:pt>
                <c:pt idx="3691">
                  <c:v>40197</c:v>
                </c:pt>
                <c:pt idx="3692">
                  <c:v>40198</c:v>
                </c:pt>
                <c:pt idx="3693">
                  <c:v>40199</c:v>
                </c:pt>
                <c:pt idx="3694">
                  <c:v>40200</c:v>
                </c:pt>
                <c:pt idx="3695">
                  <c:v>40203</c:v>
                </c:pt>
                <c:pt idx="3696">
                  <c:v>40204</c:v>
                </c:pt>
                <c:pt idx="3697">
                  <c:v>40205</c:v>
                </c:pt>
                <c:pt idx="3698">
                  <c:v>40206</c:v>
                </c:pt>
                <c:pt idx="3699">
                  <c:v>40207</c:v>
                </c:pt>
                <c:pt idx="3700">
                  <c:v>40210</c:v>
                </c:pt>
                <c:pt idx="3701">
                  <c:v>40211</c:v>
                </c:pt>
                <c:pt idx="3702">
                  <c:v>40212</c:v>
                </c:pt>
                <c:pt idx="3703">
                  <c:v>40213</c:v>
                </c:pt>
                <c:pt idx="3704">
                  <c:v>40214</c:v>
                </c:pt>
                <c:pt idx="3705">
                  <c:v>40217</c:v>
                </c:pt>
                <c:pt idx="3706">
                  <c:v>40218</c:v>
                </c:pt>
                <c:pt idx="3707">
                  <c:v>40219</c:v>
                </c:pt>
                <c:pt idx="3708">
                  <c:v>40220</c:v>
                </c:pt>
                <c:pt idx="3709">
                  <c:v>40221</c:v>
                </c:pt>
                <c:pt idx="3710">
                  <c:v>40224</c:v>
                </c:pt>
                <c:pt idx="3711">
                  <c:v>40225</c:v>
                </c:pt>
                <c:pt idx="3712">
                  <c:v>40226</c:v>
                </c:pt>
                <c:pt idx="3713">
                  <c:v>40227</c:v>
                </c:pt>
                <c:pt idx="3714">
                  <c:v>40228</c:v>
                </c:pt>
                <c:pt idx="3715">
                  <c:v>40231</c:v>
                </c:pt>
                <c:pt idx="3716">
                  <c:v>40232</c:v>
                </c:pt>
                <c:pt idx="3717">
                  <c:v>40233</c:v>
                </c:pt>
                <c:pt idx="3718">
                  <c:v>40234</c:v>
                </c:pt>
                <c:pt idx="3719">
                  <c:v>40235</c:v>
                </c:pt>
                <c:pt idx="3720">
                  <c:v>40238</c:v>
                </c:pt>
                <c:pt idx="3721">
                  <c:v>40239</c:v>
                </c:pt>
                <c:pt idx="3722">
                  <c:v>40240</c:v>
                </c:pt>
                <c:pt idx="3723">
                  <c:v>40241</c:v>
                </c:pt>
                <c:pt idx="3724">
                  <c:v>40242</c:v>
                </c:pt>
                <c:pt idx="3725">
                  <c:v>40245</c:v>
                </c:pt>
                <c:pt idx="3726">
                  <c:v>40246</c:v>
                </c:pt>
                <c:pt idx="3727">
                  <c:v>40247</c:v>
                </c:pt>
                <c:pt idx="3728">
                  <c:v>40248</c:v>
                </c:pt>
                <c:pt idx="3729">
                  <c:v>40249</c:v>
                </c:pt>
                <c:pt idx="3730">
                  <c:v>40252</c:v>
                </c:pt>
                <c:pt idx="3731">
                  <c:v>40253</c:v>
                </c:pt>
                <c:pt idx="3732">
                  <c:v>40254</c:v>
                </c:pt>
                <c:pt idx="3733">
                  <c:v>40255</c:v>
                </c:pt>
                <c:pt idx="3734">
                  <c:v>40256</c:v>
                </c:pt>
                <c:pt idx="3735">
                  <c:v>40259</c:v>
                </c:pt>
                <c:pt idx="3736">
                  <c:v>40260</c:v>
                </c:pt>
                <c:pt idx="3737">
                  <c:v>40261</c:v>
                </c:pt>
                <c:pt idx="3738">
                  <c:v>40262</c:v>
                </c:pt>
                <c:pt idx="3739">
                  <c:v>40263</c:v>
                </c:pt>
                <c:pt idx="3740">
                  <c:v>40266</c:v>
                </c:pt>
                <c:pt idx="3741">
                  <c:v>40267</c:v>
                </c:pt>
                <c:pt idx="3742">
                  <c:v>40268</c:v>
                </c:pt>
                <c:pt idx="3743">
                  <c:v>40269</c:v>
                </c:pt>
                <c:pt idx="3744">
                  <c:v>40270</c:v>
                </c:pt>
                <c:pt idx="3745">
                  <c:v>40273</c:v>
                </c:pt>
                <c:pt idx="3746">
                  <c:v>40274</c:v>
                </c:pt>
                <c:pt idx="3747">
                  <c:v>40275</c:v>
                </c:pt>
                <c:pt idx="3748">
                  <c:v>40276</c:v>
                </c:pt>
                <c:pt idx="3749">
                  <c:v>40277</c:v>
                </c:pt>
                <c:pt idx="3750">
                  <c:v>40280</c:v>
                </c:pt>
                <c:pt idx="3751">
                  <c:v>40281</c:v>
                </c:pt>
                <c:pt idx="3752">
                  <c:v>40282</c:v>
                </c:pt>
                <c:pt idx="3753">
                  <c:v>40283</c:v>
                </c:pt>
                <c:pt idx="3754">
                  <c:v>40284</c:v>
                </c:pt>
                <c:pt idx="3755">
                  <c:v>40287</c:v>
                </c:pt>
                <c:pt idx="3756">
                  <c:v>40288</c:v>
                </c:pt>
                <c:pt idx="3757">
                  <c:v>40289</c:v>
                </c:pt>
                <c:pt idx="3758">
                  <c:v>40290</c:v>
                </c:pt>
                <c:pt idx="3759">
                  <c:v>40291</c:v>
                </c:pt>
                <c:pt idx="3760">
                  <c:v>40294</c:v>
                </c:pt>
                <c:pt idx="3761">
                  <c:v>40295</c:v>
                </c:pt>
                <c:pt idx="3762">
                  <c:v>40296</c:v>
                </c:pt>
                <c:pt idx="3763">
                  <c:v>40297</c:v>
                </c:pt>
                <c:pt idx="3764">
                  <c:v>40298</c:v>
                </c:pt>
                <c:pt idx="3765">
                  <c:v>40301</c:v>
                </c:pt>
                <c:pt idx="3766">
                  <c:v>40302</c:v>
                </c:pt>
                <c:pt idx="3767">
                  <c:v>40303</c:v>
                </c:pt>
                <c:pt idx="3768">
                  <c:v>40304</c:v>
                </c:pt>
                <c:pt idx="3769">
                  <c:v>40305</c:v>
                </c:pt>
                <c:pt idx="3770">
                  <c:v>40308</c:v>
                </c:pt>
                <c:pt idx="3771">
                  <c:v>40309</c:v>
                </c:pt>
                <c:pt idx="3772">
                  <c:v>40310</c:v>
                </c:pt>
                <c:pt idx="3773">
                  <c:v>40311</c:v>
                </c:pt>
                <c:pt idx="3774">
                  <c:v>40312</c:v>
                </c:pt>
                <c:pt idx="3775">
                  <c:v>40315</c:v>
                </c:pt>
                <c:pt idx="3776">
                  <c:v>40316</c:v>
                </c:pt>
                <c:pt idx="3777">
                  <c:v>40317</c:v>
                </c:pt>
                <c:pt idx="3778">
                  <c:v>40318</c:v>
                </c:pt>
                <c:pt idx="3779">
                  <c:v>40319</c:v>
                </c:pt>
                <c:pt idx="3780">
                  <c:v>40322</c:v>
                </c:pt>
                <c:pt idx="3781">
                  <c:v>40323</c:v>
                </c:pt>
                <c:pt idx="3782">
                  <c:v>40324</c:v>
                </c:pt>
                <c:pt idx="3783">
                  <c:v>40325</c:v>
                </c:pt>
                <c:pt idx="3784">
                  <c:v>40326</c:v>
                </c:pt>
                <c:pt idx="3785">
                  <c:v>40329</c:v>
                </c:pt>
                <c:pt idx="3786">
                  <c:v>40330</c:v>
                </c:pt>
                <c:pt idx="3787">
                  <c:v>40331</c:v>
                </c:pt>
                <c:pt idx="3788">
                  <c:v>40332</c:v>
                </c:pt>
                <c:pt idx="3789">
                  <c:v>40333</c:v>
                </c:pt>
                <c:pt idx="3790">
                  <c:v>40336</c:v>
                </c:pt>
                <c:pt idx="3791">
                  <c:v>40337</c:v>
                </c:pt>
                <c:pt idx="3792">
                  <c:v>40338</c:v>
                </c:pt>
                <c:pt idx="3793">
                  <c:v>40339</c:v>
                </c:pt>
                <c:pt idx="3794">
                  <c:v>40340</c:v>
                </c:pt>
                <c:pt idx="3795">
                  <c:v>40343</c:v>
                </c:pt>
                <c:pt idx="3796">
                  <c:v>40344</c:v>
                </c:pt>
                <c:pt idx="3797">
                  <c:v>40345</c:v>
                </c:pt>
                <c:pt idx="3798">
                  <c:v>40346</c:v>
                </c:pt>
                <c:pt idx="3799">
                  <c:v>40347</c:v>
                </c:pt>
                <c:pt idx="3800">
                  <c:v>40350</c:v>
                </c:pt>
                <c:pt idx="3801">
                  <c:v>40351</c:v>
                </c:pt>
                <c:pt idx="3802">
                  <c:v>40352</c:v>
                </c:pt>
                <c:pt idx="3803">
                  <c:v>40353</c:v>
                </c:pt>
                <c:pt idx="3804">
                  <c:v>40354</c:v>
                </c:pt>
                <c:pt idx="3805">
                  <c:v>40357</c:v>
                </c:pt>
                <c:pt idx="3806">
                  <c:v>40358</c:v>
                </c:pt>
                <c:pt idx="3807">
                  <c:v>40359</c:v>
                </c:pt>
                <c:pt idx="3808">
                  <c:v>40360</c:v>
                </c:pt>
                <c:pt idx="3809">
                  <c:v>40361</c:v>
                </c:pt>
                <c:pt idx="3810">
                  <c:v>40364</c:v>
                </c:pt>
                <c:pt idx="3811">
                  <c:v>40365</c:v>
                </c:pt>
                <c:pt idx="3812">
                  <c:v>40366</c:v>
                </c:pt>
                <c:pt idx="3813">
                  <c:v>40367</c:v>
                </c:pt>
                <c:pt idx="3814">
                  <c:v>40368</c:v>
                </c:pt>
                <c:pt idx="3815">
                  <c:v>40371</c:v>
                </c:pt>
                <c:pt idx="3816">
                  <c:v>40372</c:v>
                </c:pt>
                <c:pt idx="3817">
                  <c:v>40373</c:v>
                </c:pt>
                <c:pt idx="3818">
                  <c:v>40374</c:v>
                </c:pt>
                <c:pt idx="3819">
                  <c:v>40375</c:v>
                </c:pt>
                <c:pt idx="3820">
                  <c:v>40378</c:v>
                </c:pt>
                <c:pt idx="3821">
                  <c:v>40379</c:v>
                </c:pt>
                <c:pt idx="3822">
                  <c:v>40380</c:v>
                </c:pt>
                <c:pt idx="3823">
                  <c:v>40381</c:v>
                </c:pt>
                <c:pt idx="3824">
                  <c:v>40382</c:v>
                </c:pt>
                <c:pt idx="3825">
                  <c:v>40385</c:v>
                </c:pt>
                <c:pt idx="3826">
                  <c:v>40386</c:v>
                </c:pt>
                <c:pt idx="3827">
                  <c:v>40387</c:v>
                </c:pt>
                <c:pt idx="3828">
                  <c:v>40388</c:v>
                </c:pt>
                <c:pt idx="3829">
                  <c:v>40389</c:v>
                </c:pt>
                <c:pt idx="3830">
                  <c:v>40392</c:v>
                </c:pt>
                <c:pt idx="3831">
                  <c:v>40393</c:v>
                </c:pt>
                <c:pt idx="3832">
                  <c:v>40394</c:v>
                </c:pt>
                <c:pt idx="3833">
                  <c:v>40395</c:v>
                </c:pt>
                <c:pt idx="3834">
                  <c:v>40396</c:v>
                </c:pt>
                <c:pt idx="3835">
                  <c:v>40399</c:v>
                </c:pt>
                <c:pt idx="3836">
                  <c:v>40400</c:v>
                </c:pt>
                <c:pt idx="3837">
                  <c:v>40401</c:v>
                </c:pt>
                <c:pt idx="3838">
                  <c:v>40402</c:v>
                </c:pt>
                <c:pt idx="3839">
                  <c:v>40403</c:v>
                </c:pt>
                <c:pt idx="3840">
                  <c:v>40406</c:v>
                </c:pt>
                <c:pt idx="3841">
                  <c:v>40407</c:v>
                </c:pt>
                <c:pt idx="3842">
                  <c:v>40408</c:v>
                </c:pt>
                <c:pt idx="3843">
                  <c:v>40409</c:v>
                </c:pt>
                <c:pt idx="3844">
                  <c:v>40410</c:v>
                </c:pt>
                <c:pt idx="3845">
                  <c:v>40413</c:v>
                </c:pt>
                <c:pt idx="3846">
                  <c:v>40414</c:v>
                </c:pt>
                <c:pt idx="3847">
                  <c:v>40415</c:v>
                </c:pt>
                <c:pt idx="3848">
                  <c:v>40416</c:v>
                </c:pt>
                <c:pt idx="3849">
                  <c:v>40417</c:v>
                </c:pt>
                <c:pt idx="3850">
                  <c:v>40420</c:v>
                </c:pt>
                <c:pt idx="3851">
                  <c:v>40421</c:v>
                </c:pt>
                <c:pt idx="3852">
                  <c:v>40422</c:v>
                </c:pt>
                <c:pt idx="3853">
                  <c:v>40423</c:v>
                </c:pt>
                <c:pt idx="3854">
                  <c:v>40424</c:v>
                </c:pt>
                <c:pt idx="3855">
                  <c:v>40427</c:v>
                </c:pt>
                <c:pt idx="3856">
                  <c:v>40428</c:v>
                </c:pt>
                <c:pt idx="3857">
                  <c:v>40429</c:v>
                </c:pt>
                <c:pt idx="3858">
                  <c:v>40430</c:v>
                </c:pt>
                <c:pt idx="3859">
                  <c:v>40431</c:v>
                </c:pt>
                <c:pt idx="3860">
                  <c:v>40434</c:v>
                </c:pt>
                <c:pt idx="3861">
                  <c:v>40435</c:v>
                </c:pt>
                <c:pt idx="3862">
                  <c:v>40436</c:v>
                </c:pt>
                <c:pt idx="3863">
                  <c:v>40437</c:v>
                </c:pt>
                <c:pt idx="3864">
                  <c:v>40438</c:v>
                </c:pt>
                <c:pt idx="3865">
                  <c:v>40441</c:v>
                </c:pt>
                <c:pt idx="3866">
                  <c:v>40442</c:v>
                </c:pt>
                <c:pt idx="3867">
                  <c:v>40443</c:v>
                </c:pt>
                <c:pt idx="3868">
                  <c:v>40444</c:v>
                </c:pt>
                <c:pt idx="3869">
                  <c:v>40445</c:v>
                </c:pt>
                <c:pt idx="3870">
                  <c:v>40448</c:v>
                </c:pt>
                <c:pt idx="3871">
                  <c:v>40449</c:v>
                </c:pt>
                <c:pt idx="3872">
                  <c:v>40450</c:v>
                </c:pt>
                <c:pt idx="3873">
                  <c:v>40451</c:v>
                </c:pt>
                <c:pt idx="3874">
                  <c:v>40452</c:v>
                </c:pt>
                <c:pt idx="3875">
                  <c:v>40455</c:v>
                </c:pt>
                <c:pt idx="3876">
                  <c:v>40456</c:v>
                </c:pt>
                <c:pt idx="3877">
                  <c:v>40457</c:v>
                </c:pt>
                <c:pt idx="3878">
                  <c:v>40458</c:v>
                </c:pt>
                <c:pt idx="3879">
                  <c:v>40459</c:v>
                </c:pt>
                <c:pt idx="3880">
                  <c:v>40462</c:v>
                </c:pt>
                <c:pt idx="3881">
                  <c:v>40463</c:v>
                </c:pt>
                <c:pt idx="3882">
                  <c:v>40464</c:v>
                </c:pt>
                <c:pt idx="3883">
                  <c:v>40465</c:v>
                </c:pt>
                <c:pt idx="3884">
                  <c:v>40466</c:v>
                </c:pt>
                <c:pt idx="3885">
                  <c:v>40469</c:v>
                </c:pt>
                <c:pt idx="3886">
                  <c:v>40470</c:v>
                </c:pt>
                <c:pt idx="3887">
                  <c:v>40471</c:v>
                </c:pt>
                <c:pt idx="3888">
                  <c:v>40472</c:v>
                </c:pt>
                <c:pt idx="3889">
                  <c:v>40473</c:v>
                </c:pt>
                <c:pt idx="3890">
                  <c:v>40476</c:v>
                </c:pt>
                <c:pt idx="3891">
                  <c:v>40477</c:v>
                </c:pt>
                <c:pt idx="3892">
                  <c:v>40478</c:v>
                </c:pt>
                <c:pt idx="3893">
                  <c:v>40479</c:v>
                </c:pt>
                <c:pt idx="3894">
                  <c:v>40480</c:v>
                </c:pt>
                <c:pt idx="3895">
                  <c:v>40483</c:v>
                </c:pt>
                <c:pt idx="3896">
                  <c:v>40484</c:v>
                </c:pt>
                <c:pt idx="3897">
                  <c:v>40485</c:v>
                </c:pt>
                <c:pt idx="3898">
                  <c:v>40486</c:v>
                </c:pt>
                <c:pt idx="3899">
                  <c:v>40487</c:v>
                </c:pt>
                <c:pt idx="3900">
                  <c:v>40490</c:v>
                </c:pt>
                <c:pt idx="3901">
                  <c:v>40491</c:v>
                </c:pt>
                <c:pt idx="3902">
                  <c:v>40492</c:v>
                </c:pt>
                <c:pt idx="3903">
                  <c:v>40493</c:v>
                </c:pt>
                <c:pt idx="3904">
                  <c:v>40494</c:v>
                </c:pt>
                <c:pt idx="3905">
                  <c:v>40497</c:v>
                </c:pt>
                <c:pt idx="3906">
                  <c:v>40498</c:v>
                </c:pt>
                <c:pt idx="3907">
                  <c:v>40499</c:v>
                </c:pt>
                <c:pt idx="3908">
                  <c:v>40500</c:v>
                </c:pt>
                <c:pt idx="3909">
                  <c:v>40501</c:v>
                </c:pt>
                <c:pt idx="3910">
                  <c:v>40504</c:v>
                </c:pt>
                <c:pt idx="3911">
                  <c:v>40505</c:v>
                </c:pt>
                <c:pt idx="3912">
                  <c:v>40506</c:v>
                </c:pt>
                <c:pt idx="3913">
                  <c:v>40507</c:v>
                </c:pt>
                <c:pt idx="3914">
                  <c:v>40508</c:v>
                </c:pt>
                <c:pt idx="3915">
                  <c:v>40511</c:v>
                </c:pt>
                <c:pt idx="3916">
                  <c:v>40512</c:v>
                </c:pt>
                <c:pt idx="3917">
                  <c:v>40513</c:v>
                </c:pt>
                <c:pt idx="3918">
                  <c:v>40514</c:v>
                </c:pt>
                <c:pt idx="3919">
                  <c:v>40515</c:v>
                </c:pt>
                <c:pt idx="3920">
                  <c:v>40518</c:v>
                </c:pt>
                <c:pt idx="3921">
                  <c:v>40519</c:v>
                </c:pt>
                <c:pt idx="3922">
                  <c:v>40520</c:v>
                </c:pt>
                <c:pt idx="3923">
                  <c:v>40521</c:v>
                </c:pt>
                <c:pt idx="3924">
                  <c:v>40522</c:v>
                </c:pt>
                <c:pt idx="3925">
                  <c:v>40525</c:v>
                </c:pt>
                <c:pt idx="3926">
                  <c:v>40526</c:v>
                </c:pt>
                <c:pt idx="3927">
                  <c:v>40527</c:v>
                </c:pt>
                <c:pt idx="3928">
                  <c:v>40528</c:v>
                </c:pt>
                <c:pt idx="3929">
                  <c:v>40529</c:v>
                </c:pt>
                <c:pt idx="3930">
                  <c:v>40532</c:v>
                </c:pt>
                <c:pt idx="3931">
                  <c:v>40533</c:v>
                </c:pt>
                <c:pt idx="3932">
                  <c:v>40534</c:v>
                </c:pt>
                <c:pt idx="3933">
                  <c:v>40535</c:v>
                </c:pt>
                <c:pt idx="3934">
                  <c:v>40536</c:v>
                </c:pt>
                <c:pt idx="3935">
                  <c:v>40539</c:v>
                </c:pt>
                <c:pt idx="3936">
                  <c:v>40540</c:v>
                </c:pt>
                <c:pt idx="3937">
                  <c:v>40541</c:v>
                </c:pt>
                <c:pt idx="3938">
                  <c:v>40542</c:v>
                </c:pt>
                <c:pt idx="3939">
                  <c:v>40543</c:v>
                </c:pt>
                <c:pt idx="3940">
                  <c:v>40546</c:v>
                </c:pt>
                <c:pt idx="3941">
                  <c:v>40547</c:v>
                </c:pt>
                <c:pt idx="3942">
                  <c:v>40548</c:v>
                </c:pt>
                <c:pt idx="3943">
                  <c:v>40549</c:v>
                </c:pt>
                <c:pt idx="3944">
                  <c:v>40550</c:v>
                </c:pt>
                <c:pt idx="3945">
                  <c:v>40553</c:v>
                </c:pt>
                <c:pt idx="3946">
                  <c:v>40554</c:v>
                </c:pt>
                <c:pt idx="3947">
                  <c:v>40555</c:v>
                </c:pt>
                <c:pt idx="3948">
                  <c:v>40556</c:v>
                </c:pt>
                <c:pt idx="3949">
                  <c:v>40557</c:v>
                </c:pt>
                <c:pt idx="3950">
                  <c:v>40560</c:v>
                </c:pt>
                <c:pt idx="3951">
                  <c:v>40561</c:v>
                </c:pt>
                <c:pt idx="3952">
                  <c:v>40562</c:v>
                </c:pt>
                <c:pt idx="3953">
                  <c:v>40563</c:v>
                </c:pt>
                <c:pt idx="3954">
                  <c:v>40564</c:v>
                </c:pt>
                <c:pt idx="3955">
                  <c:v>40567</c:v>
                </c:pt>
                <c:pt idx="3956">
                  <c:v>40568</c:v>
                </c:pt>
                <c:pt idx="3957">
                  <c:v>40569</c:v>
                </c:pt>
                <c:pt idx="3958">
                  <c:v>40570</c:v>
                </c:pt>
                <c:pt idx="3959">
                  <c:v>40571</c:v>
                </c:pt>
                <c:pt idx="3960">
                  <c:v>40574</c:v>
                </c:pt>
                <c:pt idx="3961">
                  <c:v>40575</c:v>
                </c:pt>
                <c:pt idx="3962">
                  <c:v>40576</c:v>
                </c:pt>
                <c:pt idx="3963">
                  <c:v>40577</c:v>
                </c:pt>
              </c:numCache>
            </c:numRef>
          </c:cat>
          <c:val>
            <c:numRef>
              <c:f>Sheet1!$E$9:$E$3972</c:f>
              <c:numCache>
                <c:formatCode>0.00</c:formatCode>
                <c:ptCount val="3964"/>
                <c:pt idx="0">
                  <c:v>0.56116100000000002</c:v>
                </c:pt>
                <c:pt idx="1">
                  <c:v>0.67522899999999997</c:v>
                </c:pt>
                <c:pt idx="2">
                  <c:v>0.217612</c:v>
                </c:pt>
                <c:pt idx="3">
                  <c:v>9.4065999999999997E-2</c:v>
                </c:pt>
                <c:pt idx="4">
                  <c:v>0.974661</c:v>
                </c:pt>
                <c:pt idx="5">
                  <c:v>0.87555000000000005</c:v>
                </c:pt>
                <c:pt idx="6">
                  <c:v>0.66647900000000004</c:v>
                </c:pt>
                <c:pt idx="7">
                  <c:v>0.23061400000000001</c:v>
                </c:pt>
                <c:pt idx="8">
                  <c:v>5.0410999999999997E-2</c:v>
                </c:pt>
                <c:pt idx="9">
                  <c:v>0.59024600000000005</c:v>
                </c:pt>
                <c:pt idx="10">
                  <c:v>0.120779</c:v>
                </c:pt>
                <c:pt idx="11">
                  <c:v>0.18323200000000001</c:v>
                </c:pt>
                <c:pt idx="12">
                  <c:v>0.77080300000000002</c:v>
                </c:pt>
                <c:pt idx="13">
                  <c:v>0.37652000000000002</c:v>
                </c:pt>
                <c:pt idx="14">
                  <c:v>0.33329700000000001</c:v>
                </c:pt>
                <c:pt idx="15">
                  <c:v>1.807874</c:v>
                </c:pt>
                <c:pt idx="16">
                  <c:v>0.165492</c:v>
                </c:pt>
                <c:pt idx="17">
                  <c:v>1.1027450000000001</c:v>
                </c:pt>
                <c:pt idx="18">
                  <c:v>1.145861</c:v>
                </c:pt>
                <c:pt idx="19">
                  <c:v>1.856406</c:v>
                </c:pt>
                <c:pt idx="20">
                  <c:v>4.5469999999999998E-3</c:v>
                </c:pt>
                <c:pt idx="21">
                  <c:v>0.84758</c:v>
                </c:pt>
                <c:pt idx="22">
                  <c:v>-10</c:v>
                </c:pt>
                <c:pt idx="23">
                  <c:v>-10</c:v>
                </c:pt>
                <c:pt idx="24">
                  <c:v>0.350159</c:v>
                </c:pt>
                <c:pt idx="25">
                  <c:v>4.6569999999999997E-3</c:v>
                </c:pt>
                <c:pt idx="26">
                  <c:v>2.179217</c:v>
                </c:pt>
                <c:pt idx="27">
                  <c:v>-10</c:v>
                </c:pt>
                <c:pt idx="28">
                  <c:v>2.0615679999999998</c:v>
                </c:pt>
                <c:pt idx="29">
                  <c:v>0.41458499999999998</c:v>
                </c:pt>
                <c:pt idx="30">
                  <c:v>0.17437800000000001</c:v>
                </c:pt>
                <c:pt idx="31">
                  <c:v>1.060147</c:v>
                </c:pt>
                <c:pt idx="32">
                  <c:v>1.701101</c:v>
                </c:pt>
                <c:pt idx="33">
                  <c:v>-10</c:v>
                </c:pt>
                <c:pt idx="34">
                  <c:v>2.2023109999999999</c:v>
                </c:pt>
                <c:pt idx="35">
                  <c:v>1.3672409999999999</c:v>
                </c:pt>
                <c:pt idx="36">
                  <c:v>2.007457</c:v>
                </c:pt>
                <c:pt idx="37">
                  <c:v>1.4849680000000001</c:v>
                </c:pt>
                <c:pt idx="38">
                  <c:v>0.344611</c:v>
                </c:pt>
                <c:pt idx="39">
                  <c:v>0.71285200000000004</c:v>
                </c:pt>
                <c:pt idx="40">
                  <c:v>0.687693</c:v>
                </c:pt>
                <c:pt idx="41">
                  <c:v>0.69148900000000002</c:v>
                </c:pt>
                <c:pt idx="42">
                  <c:v>0.65098400000000001</c:v>
                </c:pt>
                <c:pt idx="43">
                  <c:v>1.4904409999999999</c:v>
                </c:pt>
                <c:pt idx="44">
                  <c:v>1.65158</c:v>
                </c:pt>
                <c:pt idx="45">
                  <c:v>1.5216879999999999</c:v>
                </c:pt>
                <c:pt idx="46">
                  <c:v>1.5012589999999999</c:v>
                </c:pt>
                <c:pt idx="47">
                  <c:v>2.1511439999999999</c:v>
                </c:pt>
                <c:pt idx="48">
                  <c:v>0.76375000000000004</c:v>
                </c:pt>
                <c:pt idx="49">
                  <c:v>1.164005</c:v>
                </c:pt>
                <c:pt idx="50">
                  <c:v>-10</c:v>
                </c:pt>
                <c:pt idx="51">
                  <c:v>2.2813729999999999</c:v>
                </c:pt>
                <c:pt idx="52">
                  <c:v>0.22767100000000001</c:v>
                </c:pt>
                <c:pt idx="53">
                  <c:v>0.26914500000000002</c:v>
                </c:pt>
                <c:pt idx="54">
                  <c:v>0.447268</c:v>
                </c:pt>
                <c:pt idx="55">
                  <c:v>0.309338</c:v>
                </c:pt>
                <c:pt idx="56">
                  <c:v>-10</c:v>
                </c:pt>
                <c:pt idx="57">
                  <c:v>0.10682700000000001</c:v>
                </c:pt>
                <c:pt idx="58">
                  <c:v>0.25978099999999998</c:v>
                </c:pt>
                <c:pt idx="59">
                  <c:v>0.544875</c:v>
                </c:pt>
                <c:pt idx="60">
                  <c:v>0.236424</c:v>
                </c:pt>
                <c:pt idx="61">
                  <c:v>-10</c:v>
                </c:pt>
                <c:pt idx="62">
                  <c:v>1.2231430000000001</c:v>
                </c:pt>
                <c:pt idx="63">
                  <c:v>0.87665400000000004</c:v>
                </c:pt>
                <c:pt idx="64">
                  <c:v>0.83965100000000004</c:v>
                </c:pt>
                <c:pt idx="65">
                  <c:v>1.700439</c:v>
                </c:pt>
                <c:pt idx="66">
                  <c:v>0.402999</c:v>
                </c:pt>
                <c:pt idx="67">
                  <c:v>0.36020000000000002</c:v>
                </c:pt>
                <c:pt idx="68">
                  <c:v>0.92120299999999999</c:v>
                </c:pt>
                <c:pt idx="69">
                  <c:v>1.1054999999999999</c:v>
                </c:pt>
                <c:pt idx="70">
                  <c:v>0.29321199999999997</c:v>
                </c:pt>
                <c:pt idx="71">
                  <c:v>0.33075300000000002</c:v>
                </c:pt>
                <c:pt idx="72">
                  <c:v>0.58396700000000001</c:v>
                </c:pt>
                <c:pt idx="73">
                  <c:v>0.74492800000000003</c:v>
                </c:pt>
                <c:pt idx="74">
                  <c:v>-10</c:v>
                </c:pt>
                <c:pt idx="75">
                  <c:v>1.8660810000000001</c:v>
                </c:pt>
                <c:pt idx="76">
                  <c:v>0.38641199999999998</c:v>
                </c:pt>
                <c:pt idx="77">
                  <c:v>0.54746799999999995</c:v>
                </c:pt>
                <c:pt idx="78">
                  <c:v>0.31241600000000003</c:v>
                </c:pt>
                <c:pt idx="79">
                  <c:v>1.004105</c:v>
                </c:pt>
                <c:pt idx="80">
                  <c:v>-10</c:v>
                </c:pt>
                <c:pt idx="81">
                  <c:v>9.8344000000000001E-2</c:v>
                </c:pt>
                <c:pt idx="82">
                  <c:v>0.32728600000000002</c:v>
                </c:pt>
                <c:pt idx="83">
                  <c:v>0.53941099999999997</c:v>
                </c:pt>
                <c:pt idx="84">
                  <c:v>0.88230500000000001</c:v>
                </c:pt>
                <c:pt idx="85">
                  <c:v>0.47114299999999998</c:v>
                </c:pt>
                <c:pt idx="86">
                  <c:v>0.230735</c:v>
                </c:pt>
                <c:pt idx="87">
                  <c:v>0.444911</c:v>
                </c:pt>
                <c:pt idx="88">
                  <c:v>0.57370699999999997</c:v>
                </c:pt>
                <c:pt idx="89">
                  <c:v>0.262681</c:v>
                </c:pt>
                <c:pt idx="90">
                  <c:v>1.023261</c:v>
                </c:pt>
                <c:pt idx="91">
                  <c:v>0.50524199999999997</c:v>
                </c:pt>
                <c:pt idx="92">
                  <c:v>3.9019999999999999E-2</c:v>
                </c:pt>
                <c:pt idx="93">
                  <c:v>0.68143299999999996</c:v>
                </c:pt>
                <c:pt idx="94">
                  <c:v>8.5433999999999996E-2</c:v>
                </c:pt>
                <c:pt idx="95">
                  <c:v>1.711473</c:v>
                </c:pt>
                <c:pt idx="96">
                  <c:v>0.54326600000000003</c:v>
                </c:pt>
                <c:pt idx="97">
                  <c:v>-10</c:v>
                </c:pt>
                <c:pt idx="98">
                  <c:v>1.2075149999999999</c:v>
                </c:pt>
                <c:pt idx="99">
                  <c:v>0.79994500000000002</c:v>
                </c:pt>
                <c:pt idx="100">
                  <c:v>0.49051600000000001</c:v>
                </c:pt>
                <c:pt idx="101">
                  <c:v>-10</c:v>
                </c:pt>
                <c:pt idx="102">
                  <c:v>0.42991600000000002</c:v>
                </c:pt>
                <c:pt idx="103">
                  <c:v>6.8309999999999996E-2</c:v>
                </c:pt>
                <c:pt idx="104">
                  <c:v>0.78273999999999999</c:v>
                </c:pt>
                <c:pt idx="105">
                  <c:v>1.332057</c:v>
                </c:pt>
                <c:pt idx="106">
                  <c:v>1.138639</c:v>
                </c:pt>
                <c:pt idx="107">
                  <c:v>0.225301</c:v>
                </c:pt>
                <c:pt idx="108">
                  <c:v>0.21626500000000001</c:v>
                </c:pt>
                <c:pt idx="109">
                  <c:v>0.235516</c:v>
                </c:pt>
                <c:pt idx="110">
                  <c:v>0.141066</c:v>
                </c:pt>
                <c:pt idx="111">
                  <c:v>-10</c:v>
                </c:pt>
                <c:pt idx="112">
                  <c:v>0.25402799999999998</c:v>
                </c:pt>
                <c:pt idx="113">
                  <c:v>0.87387800000000004</c:v>
                </c:pt>
                <c:pt idx="114">
                  <c:v>0.43574000000000002</c:v>
                </c:pt>
                <c:pt idx="115">
                  <c:v>0.24895800000000001</c:v>
                </c:pt>
                <c:pt idx="116">
                  <c:v>1.1004940000000001</c:v>
                </c:pt>
                <c:pt idx="117">
                  <c:v>0.24352699999999999</c:v>
                </c:pt>
                <c:pt idx="118">
                  <c:v>0.10814500000000001</c:v>
                </c:pt>
                <c:pt idx="119">
                  <c:v>0.16023799999999999</c:v>
                </c:pt>
                <c:pt idx="120">
                  <c:v>0.88961299999999999</c:v>
                </c:pt>
                <c:pt idx="121">
                  <c:v>0.29882999999999998</c:v>
                </c:pt>
                <c:pt idx="122">
                  <c:v>0.293047</c:v>
                </c:pt>
                <c:pt idx="123">
                  <c:v>0.759266</c:v>
                </c:pt>
                <c:pt idx="124">
                  <c:v>0.35341400000000001</c:v>
                </c:pt>
                <c:pt idx="125">
                  <c:v>2.124463</c:v>
                </c:pt>
                <c:pt idx="126">
                  <c:v>0.65941899999999998</c:v>
                </c:pt>
                <c:pt idx="127">
                  <c:v>0.240672</c:v>
                </c:pt>
                <c:pt idx="128">
                  <c:v>0.32118799999999997</c:v>
                </c:pt>
                <c:pt idx="129">
                  <c:v>8.8422000000000001E-2</c:v>
                </c:pt>
                <c:pt idx="130">
                  <c:v>2.3168000000000001E-2</c:v>
                </c:pt>
                <c:pt idx="131">
                  <c:v>0.49787100000000001</c:v>
                </c:pt>
                <c:pt idx="132">
                  <c:v>0.50767499999999999</c:v>
                </c:pt>
                <c:pt idx="133">
                  <c:v>1.3862030000000001</c:v>
                </c:pt>
                <c:pt idx="134">
                  <c:v>5.7135999999999999E-2</c:v>
                </c:pt>
                <c:pt idx="135">
                  <c:v>0.40985899999999997</c:v>
                </c:pt>
                <c:pt idx="136">
                  <c:v>0.32207599999999997</c:v>
                </c:pt>
                <c:pt idx="137">
                  <c:v>1.3595470000000001</c:v>
                </c:pt>
                <c:pt idx="138">
                  <c:v>0.56034200000000001</c:v>
                </c:pt>
                <c:pt idx="139">
                  <c:v>1.4943070000000001</c:v>
                </c:pt>
                <c:pt idx="140">
                  <c:v>0.26708999999999999</c:v>
                </c:pt>
                <c:pt idx="141">
                  <c:v>0.42437999999999998</c:v>
                </c:pt>
                <c:pt idx="142">
                  <c:v>0.13338</c:v>
                </c:pt>
                <c:pt idx="143">
                  <c:v>5.8143E-2</c:v>
                </c:pt>
                <c:pt idx="144">
                  <c:v>0.26573200000000002</c:v>
                </c:pt>
                <c:pt idx="145">
                  <c:v>1.5293239999999999</c:v>
                </c:pt>
                <c:pt idx="146">
                  <c:v>0.13403200000000001</c:v>
                </c:pt>
                <c:pt idx="147">
                  <c:v>0.76345200000000002</c:v>
                </c:pt>
                <c:pt idx="148">
                  <c:v>0.14341499999999999</c:v>
                </c:pt>
                <c:pt idx="149">
                  <c:v>0.12632299999999999</c:v>
                </c:pt>
                <c:pt idx="150">
                  <c:v>0.106778</c:v>
                </c:pt>
                <c:pt idx="151">
                  <c:v>0.17546800000000001</c:v>
                </c:pt>
                <c:pt idx="152">
                  <c:v>0.65274900000000002</c:v>
                </c:pt>
                <c:pt idx="153">
                  <c:v>0.56828000000000001</c:v>
                </c:pt>
                <c:pt idx="154">
                  <c:v>1.008448</c:v>
                </c:pt>
                <c:pt idx="155">
                  <c:v>0.285937</c:v>
                </c:pt>
                <c:pt idx="156">
                  <c:v>0.58370900000000003</c:v>
                </c:pt>
                <c:pt idx="157">
                  <c:v>0.48431099999999999</c:v>
                </c:pt>
                <c:pt idx="158">
                  <c:v>6.2647999999999995E-2</c:v>
                </c:pt>
                <c:pt idx="159">
                  <c:v>-10</c:v>
                </c:pt>
                <c:pt idx="160">
                  <c:v>0.95833000000000002</c:v>
                </c:pt>
                <c:pt idx="161">
                  <c:v>0.23303299999999999</c:v>
                </c:pt>
                <c:pt idx="162">
                  <c:v>0.33046799999999998</c:v>
                </c:pt>
                <c:pt idx="163">
                  <c:v>1.1351880000000001</c:v>
                </c:pt>
                <c:pt idx="164">
                  <c:v>0.72917399999999999</c:v>
                </c:pt>
                <c:pt idx="165">
                  <c:v>2.1250270000000002</c:v>
                </c:pt>
                <c:pt idx="166">
                  <c:v>-10</c:v>
                </c:pt>
                <c:pt idx="167">
                  <c:v>1.6781710000000001</c:v>
                </c:pt>
                <c:pt idx="168">
                  <c:v>-10</c:v>
                </c:pt>
                <c:pt idx="169">
                  <c:v>1.5294810000000001</c:v>
                </c:pt>
                <c:pt idx="170">
                  <c:v>-10</c:v>
                </c:pt>
                <c:pt idx="171">
                  <c:v>1.5405009999999999</c:v>
                </c:pt>
                <c:pt idx="172">
                  <c:v>2.126449</c:v>
                </c:pt>
                <c:pt idx="173">
                  <c:v>0.80801999999999996</c:v>
                </c:pt>
                <c:pt idx="174">
                  <c:v>-10</c:v>
                </c:pt>
                <c:pt idx="175">
                  <c:v>0.30206499999999997</c:v>
                </c:pt>
                <c:pt idx="176">
                  <c:v>0.28978799999999999</c:v>
                </c:pt>
                <c:pt idx="177">
                  <c:v>0.95473600000000003</c:v>
                </c:pt>
                <c:pt idx="178">
                  <c:v>-10</c:v>
                </c:pt>
                <c:pt idx="179">
                  <c:v>1.3372230000000001</c:v>
                </c:pt>
                <c:pt idx="180">
                  <c:v>0.71222799999999997</c:v>
                </c:pt>
                <c:pt idx="181">
                  <c:v>0.387517</c:v>
                </c:pt>
                <c:pt idx="182">
                  <c:v>9.7051999999999999E-2</c:v>
                </c:pt>
                <c:pt idx="183">
                  <c:v>0.30115399999999998</c:v>
                </c:pt>
                <c:pt idx="184">
                  <c:v>0.41796100000000003</c:v>
                </c:pt>
                <c:pt idx="185">
                  <c:v>1.1113649999999999</c:v>
                </c:pt>
                <c:pt idx="186">
                  <c:v>0.18063799999999999</c:v>
                </c:pt>
                <c:pt idx="187">
                  <c:v>0.45719100000000001</c:v>
                </c:pt>
                <c:pt idx="188">
                  <c:v>0.27262900000000001</c:v>
                </c:pt>
                <c:pt idx="189">
                  <c:v>1.015523</c:v>
                </c:pt>
                <c:pt idx="190">
                  <c:v>1.0836539999999999</c:v>
                </c:pt>
                <c:pt idx="191">
                  <c:v>1.326919</c:v>
                </c:pt>
                <c:pt idx="192">
                  <c:v>0.471609</c:v>
                </c:pt>
                <c:pt idx="193">
                  <c:v>0.628112</c:v>
                </c:pt>
                <c:pt idx="194">
                  <c:v>0.155862</c:v>
                </c:pt>
                <c:pt idx="195">
                  <c:v>0.72558699999999998</c:v>
                </c:pt>
                <c:pt idx="196">
                  <c:v>0.24244399999999999</c:v>
                </c:pt>
                <c:pt idx="197">
                  <c:v>0.34209200000000001</c:v>
                </c:pt>
                <c:pt idx="198">
                  <c:v>1.8542259999999999</c:v>
                </c:pt>
                <c:pt idx="199">
                  <c:v>0.67458600000000002</c:v>
                </c:pt>
                <c:pt idx="200">
                  <c:v>0.24759100000000001</c:v>
                </c:pt>
                <c:pt idx="201">
                  <c:v>1.13195</c:v>
                </c:pt>
                <c:pt idx="202">
                  <c:v>0.65808699999999998</c:v>
                </c:pt>
                <c:pt idx="203">
                  <c:v>0.33169999999999999</c:v>
                </c:pt>
                <c:pt idx="204">
                  <c:v>0.55890200000000001</c:v>
                </c:pt>
                <c:pt idx="205">
                  <c:v>0.489089</c:v>
                </c:pt>
                <c:pt idx="206">
                  <c:v>0.99125099999999999</c:v>
                </c:pt>
                <c:pt idx="207">
                  <c:v>0.16772100000000001</c:v>
                </c:pt>
                <c:pt idx="208">
                  <c:v>0.159023</c:v>
                </c:pt>
                <c:pt idx="209">
                  <c:v>1.4741500000000001</c:v>
                </c:pt>
                <c:pt idx="210">
                  <c:v>1.517695</c:v>
                </c:pt>
                <c:pt idx="211">
                  <c:v>0.17726</c:v>
                </c:pt>
                <c:pt idx="212">
                  <c:v>1.3820330000000001</c:v>
                </c:pt>
                <c:pt idx="213">
                  <c:v>0.32561400000000001</c:v>
                </c:pt>
                <c:pt idx="214">
                  <c:v>9.6023999999999998E-2</c:v>
                </c:pt>
                <c:pt idx="215">
                  <c:v>0.29579499999999997</c:v>
                </c:pt>
                <c:pt idx="216">
                  <c:v>1.1011979999999999</c:v>
                </c:pt>
                <c:pt idx="217">
                  <c:v>0.61622299999999997</c:v>
                </c:pt>
                <c:pt idx="218">
                  <c:v>0.20054</c:v>
                </c:pt>
                <c:pt idx="219">
                  <c:v>0.44964300000000001</c:v>
                </c:pt>
                <c:pt idx="220">
                  <c:v>0.19902400000000001</c:v>
                </c:pt>
                <c:pt idx="221">
                  <c:v>0.181871</c:v>
                </c:pt>
                <c:pt idx="222">
                  <c:v>0.27551100000000001</c:v>
                </c:pt>
                <c:pt idx="223">
                  <c:v>2.0072220000000001</c:v>
                </c:pt>
                <c:pt idx="224">
                  <c:v>0.35627399999999998</c:v>
                </c:pt>
                <c:pt idx="225">
                  <c:v>0.78575600000000001</c:v>
                </c:pt>
                <c:pt idx="226">
                  <c:v>0.51780999999999999</c:v>
                </c:pt>
                <c:pt idx="227">
                  <c:v>0.75585999999999998</c:v>
                </c:pt>
                <c:pt idx="228">
                  <c:v>2.0273590000000001</c:v>
                </c:pt>
                <c:pt idx="229">
                  <c:v>0.47139599999999998</c:v>
                </c:pt>
                <c:pt idx="230">
                  <c:v>0.60694800000000004</c:v>
                </c:pt>
                <c:pt idx="231">
                  <c:v>0.61889099999999997</c:v>
                </c:pt>
                <c:pt idx="232">
                  <c:v>0.65388500000000005</c:v>
                </c:pt>
                <c:pt idx="233">
                  <c:v>9.2316999999999996E-2</c:v>
                </c:pt>
                <c:pt idx="234">
                  <c:v>0.29658099999999998</c:v>
                </c:pt>
                <c:pt idx="235">
                  <c:v>0.317214</c:v>
                </c:pt>
                <c:pt idx="236">
                  <c:v>0.85512200000000005</c:v>
                </c:pt>
                <c:pt idx="237">
                  <c:v>0.85333199999999998</c:v>
                </c:pt>
                <c:pt idx="238">
                  <c:v>1.157613</c:v>
                </c:pt>
                <c:pt idx="239">
                  <c:v>1.8131459999999999</c:v>
                </c:pt>
                <c:pt idx="240">
                  <c:v>0.36684800000000001</c:v>
                </c:pt>
                <c:pt idx="241">
                  <c:v>0.64947699999999997</c:v>
                </c:pt>
                <c:pt idx="242">
                  <c:v>0.28052500000000002</c:v>
                </c:pt>
                <c:pt idx="243">
                  <c:v>-10</c:v>
                </c:pt>
                <c:pt idx="244">
                  <c:v>0.303456</c:v>
                </c:pt>
                <c:pt idx="245">
                  <c:v>0.27870800000000001</c:v>
                </c:pt>
                <c:pt idx="246">
                  <c:v>0.332868</c:v>
                </c:pt>
                <c:pt idx="247">
                  <c:v>1.850562</c:v>
                </c:pt>
                <c:pt idx="248">
                  <c:v>0.382637</c:v>
                </c:pt>
                <c:pt idx="249">
                  <c:v>1.358751</c:v>
                </c:pt>
                <c:pt idx="250">
                  <c:v>0.14318400000000001</c:v>
                </c:pt>
                <c:pt idx="251">
                  <c:v>0.13351399999999999</c:v>
                </c:pt>
                <c:pt idx="252">
                  <c:v>1.220199</c:v>
                </c:pt>
                <c:pt idx="253">
                  <c:v>0.97392199999999995</c:v>
                </c:pt>
                <c:pt idx="254">
                  <c:v>0.14769499999999999</c:v>
                </c:pt>
                <c:pt idx="255">
                  <c:v>0.367622</c:v>
                </c:pt>
                <c:pt idx="256">
                  <c:v>-10</c:v>
                </c:pt>
                <c:pt idx="257">
                  <c:v>0.25391200000000003</c:v>
                </c:pt>
                <c:pt idx="258">
                  <c:v>0.34062399999999998</c:v>
                </c:pt>
                <c:pt idx="259">
                  <c:v>0.57018000000000002</c:v>
                </c:pt>
                <c:pt idx="260">
                  <c:v>1.2857320000000001</c:v>
                </c:pt>
                <c:pt idx="261">
                  <c:v>0.32641799999999999</c:v>
                </c:pt>
                <c:pt idx="262">
                  <c:v>9.9000000000000005E-2</c:v>
                </c:pt>
                <c:pt idx="263">
                  <c:v>8.8138999999999995E-2</c:v>
                </c:pt>
                <c:pt idx="264">
                  <c:v>0.14236199999999999</c:v>
                </c:pt>
                <c:pt idx="265">
                  <c:v>0.27291900000000002</c:v>
                </c:pt>
                <c:pt idx="266">
                  <c:v>1.5672569999999999</c:v>
                </c:pt>
                <c:pt idx="267">
                  <c:v>0.164463</c:v>
                </c:pt>
                <c:pt idx="268">
                  <c:v>-10</c:v>
                </c:pt>
                <c:pt idx="269">
                  <c:v>-10</c:v>
                </c:pt>
                <c:pt idx="270">
                  <c:v>-10</c:v>
                </c:pt>
                <c:pt idx="271">
                  <c:v>0.187441</c:v>
                </c:pt>
                <c:pt idx="272">
                  <c:v>1.381699</c:v>
                </c:pt>
                <c:pt idx="273">
                  <c:v>1.579105</c:v>
                </c:pt>
                <c:pt idx="274">
                  <c:v>-10</c:v>
                </c:pt>
                <c:pt idx="275">
                  <c:v>-10</c:v>
                </c:pt>
                <c:pt idx="276">
                  <c:v>1.3377410000000001</c:v>
                </c:pt>
                <c:pt idx="277">
                  <c:v>0.486626</c:v>
                </c:pt>
                <c:pt idx="278">
                  <c:v>1.330797</c:v>
                </c:pt>
                <c:pt idx="279">
                  <c:v>0.46325100000000002</c:v>
                </c:pt>
                <c:pt idx="280">
                  <c:v>1.377777</c:v>
                </c:pt>
                <c:pt idx="281">
                  <c:v>0.26213199999999998</c:v>
                </c:pt>
                <c:pt idx="282">
                  <c:v>4.6010000000000001E-3</c:v>
                </c:pt>
                <c:pt idx="283">
                  <c:v>2.2370920000000001</c:v>
                </c:pt>
                <c:pt idx="284">
                  <c:v>1.8190109999999999</c:v>
                </c:pt>
                <c:pt idx="285">
                  <c:v>1.3036799999999999</c:v>
                </c:pt>
                <c:pt idx="286">
                  <c:v>1.614411</c:v>
                </c:pt>
                <c:pt idx="287">
                  <c:v>4.4609999999999997E-3</c:v>
                </c:pt>
                <c:pt idx="288">
                  <c:v>1.236945</c:v>
                </c:pt>
                <c:pt idx="289">
                  <c:v>1.5162439999999999</c:v>
                </c:pt>
                <c:pt idx="290">
                  <c:v>-10</c:v>
                </c:pt>
                <c:pt idx="291">
                  <c:v>1.992181</c:v>
                </c:pt>
                <c:pt idx="292">
                  <c:v>2.0182150000000001</c:v>
                </c:pt>
                <c:pt idx="293">
                  <c:v>0.39417099999999999</c:v>
                </c:pt>
                <c:pt idx="294">
                  <c:v>1.128954</c:v>
                </c:pt>
                <c:pt idx="295">
                  <c:v>1.3350109999999999</c:v>
                </c:pt>
                <c:pt idx="296">
                  <c:v>0.82887</c:v>
                </c:pt>
                <c:pt idx="297">
                  <c:v>2.2531599999999998</c:v>
                </c:pt>
                <c:pt idx="298">
                  <c:v>-10</c:v>
                </c:pt>
                <c:pt idx="299">
                  <c:v>1.4860009999999999</c:v>
                </c:pt>
                <c:pt idx="300">
                  <c:v>0.89394300000000004</c:v>
                </c:pt>
                <c:pt idx="301">
                  <c:v>0.64583500000000005</c:v>
                </c:pt>
                <c:pt idx="302">
                  <c:v>1.927867</c:v>
                </c:pt>
                <c:pt idx="303">
                  <c:v>1.0181119999999999</c:v>
                </c:pt>
                <c:pt idx="304">
                  <c:v>1.1487689999999999</c:v>
                </c:pt>
                <c:pt idx="305">
                  <c:v>1.1968939999999999</c:v>
                </c:pt>
                <c:pt idx="306">
                  <c:v>1.0756790000000001</c:v>
                </c:pt>
                <c:pt idx="307">
                  <c:v>0.99840700000000004</c:v>
                </c:pt>
                <c:pt idx="308">
                  <c:v>0.68737499999999996</c:v>
                </c:pt>
                <c:pt idx="309">
                  <c:v>2.180482</c:v>
                </c:pt>
                <c:pt idx="310">
                  <c:v>0.20202899999999999</c:v>
                </c:pt>
                <c:pt idx="311">
                  <c:v>0.231401</c:v>
                </c:pt>
                <c:pt idx="312">
                  <c:v>1.1026450000000001</c:v>
                </c:pt>
                <c:pt idx="313">
                  <c:v>1.488583</c:v>
                </c:pt>
                <c:pt idx="314">
                  <c:v>-10</c:v>
                </c:pt>
                <c:pt idx="315">
                  <c:v>0.96880999999999995</c:v>
                </c:pt>
                <c:pt idx="316">
                  <c:v>0.35114800000000002</c:v>
                </c:pt>
                <c:pt idx="317">
                  <c:v>-10</c:v>
                </c:pt>
                <c:pt idx="318">
                  <c:v>0.65827199999999997</c:v>
                </c:pt>
                <c:pt idx="319">
                  <c:v>0.208811</c:v>
                </c:pt>
                <c:pt idx="320">
                  <c:v>0.39040900000000001</c:v>
                </c:pt>
                <c:pt idx="321">
                  <c:v>0.117548</c:v>
                </c:pt>
                <c:pt idx="322">
                  <c:v>0.415161</c:v>
                </c:pt>
                <c:pt idx="323">
                  <c:v>0.72351699999999997</c:v>
                </c:pt>
                <c:pt idx="324">
                  <c:v>0.11755400000000001</c:v>
                </c:pt>
                <c:pt idx="325">
                  <c:v>2.0204849999999999</c:v>
                </c:pt>
                <c:pt idx="326">
                  <c:v>0.91124899999999998</c:v>
                </c:pt>
                <c:pt idx="327">
                  <c:v>1.3459719999999999</c:v>
                </c:pt>
                <c:pt idx="328">
                  <c:v>0.84662000000000004</c:v>
                </c:pt>
                <c:pt idx="329">
                  <c:v>1.154649</c:v>
                </c:pt>
                <c:pt idx="330">
                  <c:v>0.13627500000000001</c:v>
                </c:pt>
                <c:pt idx="331">
                  <c:v>1.427805</c:v>
                </c:pt>
                <c:pt idx="332">
                  <c:v>1.2346269999999999</c:v>
                </c:pt>
                <c:pt idx="333">
                  <c:v>0.72131000000000001</c:v>
                </c:pt>
                <c:pt idx="334">
                  <c:v>0.57234200000000002</c:v>
                </c:pt>
                <c:pt idx="335">
                  <c:v>0.99128000000000005</c:v>
                </c:pt>
                <c:pt idx="336">
                  <c:v>0.144009</c:v>
                </c:pt>
                <c:pt idx="337">
                  <c:v>0.96995399999999998</c:v>
                </c:pt>
                <c:pt idx="338">
                  <c:v>2.088524</c:v>
                </c:pt>
                <c:pt idx="339">
                  <c:v>0.76628200000000002</c:v>
                </c:pt>
                <c:pt idx="340">
                  <c:v>0.91474500000000003</c:v>
                </c:pt>
                <c:pt idx="341">
                  <c:v>0.80549800000000005</c:v>
                </c:pt>
                <c:pt idx="342">
                  <c:v>0.11325499999999999</c:v>
                </c:pt>
                <c:pt idx="343">
                  <c:v>1.1363099999999999</c:v>
                </c:pt>
                <c:pt idx="344">
                  <c:v>1.220421</c:v>
                </c:pt>
                <c:pt idx="345">
                  <c:v>0.44273499999999999</c:v>
                </c:pt>
                <c:pt idx="346">
                  <c:v>0.39696100000000001</c:v>
                </c:pt>
                <c:pt idx="347">
                  <c:v>0.38395600000000002</c:v>
                </c:pt>
                <c:pt idx="348">
                  <c:v>1.4828710000000001</c:v>
                </c:pt>
                <c:pt idx="349">
                  <c:v>4.2691E-2</c:v>
                </c:pt>
                <c:pt idx="350">
                  <c:v>2.1191420000000001</c:v>
                </c:pt>
                <c:pt idx="351">
                  <c:v>0.77102999999999999</c:v>
                </c:pt>
                <c:pt idx="352">
                  <c:v>1.9278550000000001</c:v>
                </c:pt>
                <c:pt idx="353">
                  <c:v>0.12948699999999999</c:v>
                </c:pt>
                <c:pt idx="354">
                  <c:v>0.66315199999999996</c:v>
                </c:pt>
                <c:pt idx="355">
                  <c:v>1.0633239999999999</c:v>
                </c:pt>
                <c:pt idx="356">
                  <c:v>0.31298900000000002</c:v>
                </c:pt>
                <c:pt idx="357">
                  <c:v>0.58071799999999996</c:v>
                </c:pt>
                <c:pt idx="358">
                  <c:v>0.60070999999999997</c:v>
                </c:pt>
                <c:pt idx="359">
                  <c:v>1.9810559999999999</c:v>
                </c:pt>
                <c:pt idx="360">
                  <c:v>0.81422000000000005</c:v>
                </c:pt>
                <c:pt idx="361">
                  <c:v>1.8623590000000001</c:v>
                </c:pt>
                <c:pt idx="362">
                  <c:v>1.186024</c:v>
                </c:pt>
                <c:pt idx="363">
                  <c:v>0.64835900000000002</c:v>
                </c:pt>
                <c:pt idx="364">
                  <c:v>0.80424300000000004</c:v>
                </c:pt>
                <c:pt idx="365">
                  <c:v>0.345059</c:v>
                </c:pt>
                <c:pt idx="366">
                  <c:v>1.184431</c:v>
                </c:pt>
                <c:pt idx="367">
                  <c:v>0.356265</c:v>
                </c:pt>
                <c:pt idx="368">
                  <c:v>0.21568799999999999</c:v>
                </c:pt>
                <c:pt idx="369">
                  <c:v>0.85245400000000005</c:v>
                </c:pt>
                <c:pt idx="370">
                  <c:v>0.59359600000000001</c:v>
                </c:pt>
                <c:pt idx="371">
                  <c:v>-10</c:v>
                </c:pt>
                <c:pt idx="372">
                  <c:v>1.1236079999999999</c:v>
                </c:pt>
                <c:pt idx="373">
                  <c:v>0.49244700000000002</c:v>
                </c:pt>
                <c:pt idx="374">
                  <c:v>2.0797669999999999</c:v>
                </c:pt>
                <c:pt idx="375">
                  <c:v>1.7831649999999999</c:v>
                </c:pt>
                <c:pt idx="376">
                  <c:v>1.0788759999999999</c:v>
                </c:pt>
                <c:pt idx="377">
                  <c:v>0.67359500000000005</c:v>
                </c:pt>
                <c:pt idx="378">
                  <c:v>0.57759799999999994</c:v>
                </c:pt>
                <c:pt idx="379">
                  <c:v>1.027123</c:v>
                </c:pt>
                <c:pt idx="380">
                  <c:v>-10</c:v>
                </c:pt>
                <c:pt idx="381">
                  <c:v>1.0748000000000001E-2</c:v>
                </c:pt>
                <c:pt idx="382">
                  <c:v>0.33419500000000002</c:v>
                </c:pt>
                <c:pt idx="383">
                  <c:v>0.57423100000000005</c:v>
                </c:pt>
                <c:pt idx="384">
                  <c:v>1.4217610000000001</c:v>
                </c:pt>
                <c:pt idx="385">
                  <c:v>0.35466399999999998</c:v>
                </c:pt>
                <c:pt idx="386">
                  <c:v>1.614242</c:v>
                </c:pt>
                <c:pt idx="387">
                  <c:v>0.53264100000000003</c:v>
                </c:pt>
                <c:pt idx="388">
                  <c:v>0.717642</c:v>
                </c:pt>
                <c:pt idx="389">
                  <c:v>0.96328599999999998</c:v>
                </c:pt>
                <c:pt idx="390">
                  <c:v>5.1845000000000002E-2</c:v>
                </c:pt>
                <c:pt idx="391">
                  <c:v>1.2346870000000001</c:v>
                </c:pt>
                <c:pt idx="392">
                  <c:v>0.14907599999999999</c:v>
                </c:pt>
                <c:pt idx="393">
                  <c:v>0.252274</c:v>
                </c:pt>
                <c:pt idx="394">
                  <c:v>1.1017870000000001</c:v>
                </c:pt>
                <c:pt idx="395">
                  <c:v>1.1304749999999999</c:v>
                </c:pt>
                <c:pt idx="396">
                  <c:v>0.64018699999999995</c:v>
                </c:pt>
                <c:pt idx="397">
                  <c:v>0.19670699999999999</c:v>
                </c:pt>
                <c:pt idx="398">
                  <c:v>0.370116</c:v>
                </c:pt>
                <c:pt idx="399">
                  <c:v>1.7982389999999999</c:v>
                </c:pt>
                <c:pt idx="400">
                  <c:v>1.6585319999999999</c:v>
                </c:pt>
                <c:pt idx="401">
                  <c:v>0.26283400000000001</c:v>
                </c:pt>
                <c:pt idx="402">
                  <c:v>0.48933100000000002</c:v>
                </c:pt>
                <c:pt idx="403">
                  <c:v>1.3979140000000001</c:v>
                </c:pt>
                <c:pt idx="404">
                  <c:v>1.030897</c:v>
                </c:pt>
                <c:pt idx="405">
                  <c:v>0.77036300000000002</c:v>
                </c:pt>
                <c:pt idx="406">
                  <c:v>0.362429</c:v>
                </c:pt>
                <c:pt idx="407">
                  <c:v>0.81161799999999995</c:v>
                </c:pt>
                <c:pt idx="408">
                  <c:v>0.58178300000000005</c:v>
                </c:pt>
                <c:pt idx="409">
                  <c:v>0.18060300000000001</c:v>
                </c:pt>
                <c:pt idx="410">
                  <c:v>2.0119750000000001</c:v>
                </c:pt>
                <c:pt idx="411">
                  <c:v>1.13697</c:v>
                </c:pt>
                <c:pt idx="412">
                  <c:v>0.30537999999999998</c:v>
                </c:pt>
                <c:pt idx="413">
                  <c:v>0.845885</c:v>
                </c:pt>
                <c:pt idx="414">
                  <c:v>0.432058</c:v>
                </c:pt>
                <c:pt idx="415">
                  <c:v>0.25423099999999998</c:v>
                </c:pt>
                <c:pt idx="416">
                  <c:v>0.42863400000000001</c:v>
                </c:pt>
                <c:pt idx="417">
                  <c:v>0.87533700000000003</c:v>
                </c:pt>
                <c:pt idx="418">
                  <c:v>-10</c:v>
                </c:pt>
                <c:pt idx="419">
                  <c:v>0.187998</c:v>
                </c:pt>
                <c:pt idx="420">
                  <c:v>1.1952389999999999</c:v>
                </c:pt>
                <c:pt idx="421">
                  <c:v>0.641378</c:v>
                </c:pt>
                <c:pt idx="422">
                  <c:v>0.42503600000000002</c:v>
                </c:pt>
                <c:pt idx="423">
                  <c:v>0.12113400000000001</c:v>
                </c:pt>
                <c:pt idx="424">
                  <c:v>1.0438419999999999</c:v>
                </c:pt>
                <c:pt idx="425">
                  <c:v>2.1479849999999998</c:v>
                </c:pt>
                <c:pt idx="426">
                  <c:v>-10</c:v>
                </c:pt>
                <c:pt idx="427">
                  <c:v>1.5861810000000001</c:v>
                </c:pt>
                <c:pt idx="428">
                  <c:v>0.48931599999999997</c:v>
                </c:pt>
                <c:pt idx="429">
                  <c:v>-10</c:v>
                </c:pt>
                <c:pt idx="430">
                  <c:v>0.72032099999999999</c:v>
                </c:pt>
                <c:pt idx="431">
                  <c:v>2.1183730000000001</c:v>
                </c:pt>
                <c:pt idx="432">
                  <c:v>0.85001300000000002</c:v>
                </c:pt>
                <c:pt idx="433">
                  <c:v>0.365562</c:v>
                </c:pt>
                <c:pt idx="434">
                  <c:v>0.53287899999999999</c:v>
                </c:pt>
                <c:pt idx="435">
                  <c:v>0.76373899999999995</c:v>
                </c:pt>
                <c:pt idx="436">
                  <c:v>0.34318100000000001</c:v>
                </c:pt>
                <c:pt idx="437">
                  <c:v>0.90903400000000001</c:v>
                </c:pt>
                <c:pt idx="438">
                  <c:v>8.6032999999999998E-2</c:v>
                </c:pt>
                <c:pt idx="439">
                  <c:v>-10</c:v>
                </c:pt>
                <c:pt idx="440">
                  <c:v>1.5910470000000001</c:v>
                </c:pt>
                <c:pt idx="441">
                  <c:v>1.055202</c:v>
                </c:pt>
                <c:pt idx="442">
                  <c:v>1.149359</c:v>
                </c:pt>
                <c:pt idx="443">
                  <c:v>0.48548599999999997</c:v>
                </c:pt>
                <c:pt idx="444">
                  <c:v>2.2033939999999999</c:v>
                </c:pt>
                <c:pt idx="445">
                  <c:v>0.78323299999999996</c:v>
                </c:pt>
                <c:pt idx="446">
                  <c:v>0.361676</c:v>
                </c:pt>
                <c:pt idx="447">
                  <c:v>1.794692</c:v>
                </c:pt>
                <c:pt idx="448">
                  <c:v>0.66477799999999998</c:v>
                </c:pt>
                <c:pt idx="449">
                  <c:v>-10</c:v>
                </c:pt>
                <c:pt idx="450">
                  <c:v>1.4703599999999999</c:v>
                </c:pt>
                <c:pt idx="451">
                  <c:v>1.8546480000000001</c:v>
                </c:pt>
                <c:pt idx="452">
                  <c:v>-10</c:v>
                </c:pt>
                <c:pt idx="453">
                  <c:v>1.5101279999999999</c:v>
                </c:pt>
                <c:pt idx="454">
                  <c:v>2.1808519999999998</c:v>
                </c:pt>
                <c:pt idx="455">
                  <c:v>0.684971</c:v>
                </c:pt>
                <c:pt idx="456">
                  <c:v>1.1167320000000001</c:v>
                </c:pt>
                <c:pt idx="457">
                  <c:v>0.69540599999999997</c:v>
                </c:pt>
                <c:pt idx="458">
                  <c:v>-10</c:v>
                </c:pt>
                <c:pt idx="459">
                  <c:v>-10</c:v>
                </c:pt>
                <c:pt idx="460">
                  <c:v>1.6206100000000001</c:v>
                </c:pt>
                <c:pt idx="461">
                  <c:v>-10</c:v>
                </c:pt>
                <c:pt idx="462">
                  <c:v>0.59997599999999995</c:v>
                </c:pt>
                <c:pt idx="463">
                  <c:v>1.0797369999999999</c:v>
                </c:pt>
                <c:pt idx="464">
                  <c:v>-10</c:v>
                </c:pt>
                <c:pt idx="465">
                  <c:v>0.78402300000000003</c:v>
                </c:pt>
                <c:pt idx="466">
                  <c:v>0.25973600000000002</c:v>
                </c:pt>
                <c:pt idx="467">
                  <c:v>2.1308410000000002</c:v>
                </c:pt>
                <c:pt idx="468">
                  <c:v>2.1346259999999999</c:v>
                </c:pt>
                <c:pt idx="469">
                  <c:v>0.86384799999999995</c:v>
                </c:pt>
                <c:pt idx="470">
                  <c:v>0.80882799999999999</c:v>
                </c:pt>
                <c:pt idx="471">
                  <c:v>2.2150919999999998</c:v>
                </c:pt>
                <c:pt idx="472">
                  <c:v>0.339063</c:v>
                </c:pt>
                <c:pt idx="473">
                  <c:v>0.77456899999999995</c:v>
                </c:pt>
                <c:pt idx="474">
                  <c:v>0.13309699999999999</c:v>
                </c:pt>
                <c:pt idx="475">
                  <c:v>1.8699030000000001</c:v>
                </c:pt>
                <c:pt idx="476">
                  <c:v>7.0488999999999996E-2</c:v>
                </c:pt>
                <c:pt idx="477">
                  <c:v>1.7442839999999999</c:v>
                </c:pt>
                <c:pt idx="478">
                  <c:v>2.240904</c:v>
                </c:pt>
                <c:pt idx="479">
                  <c:v>0.12615499999999999</c:v>
                </c:pt>
                <c:pt idx="480">
                  <c:v>0.51902199999999998</c:v>
                </c:pt>
                <c:pt idx="481">
                  <c:v>7.1104000000000001E-2</c:v>
                </c:pt>
                <c:pt idx="482">
                  <c:v>0.351711</c:v>
                </c:pt>
                <c:pt idx="483">
                  <c:v>0.71824100000000002</c:v>
                </c:pt>
                <c:pt idx="484">
                  <c:v>1.4782550000000001</c:v>
                </c:pt>
                <c:pt idx="485">
                  <c:v>2.1212409999999999</c:v>
                </c:pt>
                <c:pt idx="486">
                  <c:v>0.30643599999999999</c:v>
                </c:pt>
                <c:pt idx="487">
                  <c:v>0.57452199999999998</c:v>
                </c:pt>
                <c:pt idx="488">
                  <c:v>1.59548</c:v>
                </c:pt>
                <c:pt idx="489">
                  <c:v>0.94789599999999996</c:v>
                </c:pt>
                <c:pt idx="490">
                  <c:v>0.59423599999999999</c:v>
                </c:pt>
                <c:pt idx="491">
                  <c:v>0.84100399999999997</c:v>
                </c:pt>
                <c:pt idx="492">
                  <c:v>0.33929100000000001</c:v>
                </c:pt>
                <c:pt idx="493">
                  <c:v>1.554929</c:v>
                </c:pt>
                <c:pt idx="494">
                  <c:v>2.262588</c:v>
                </c:pt>
                <c:pt idx="495">
                  <c:v>1.3044260000000001</c:v>
                </c:pt>
                <c:pt idx="496">
                  <c:v>1.6363350000000001</c:v>
                </c:pt>
                <c:pt idx="497">
                  <c:v>1.553267</c:v>
                </c:pt>
                <c:pt idx="498">
                  <c:v>-10</c:v>
                </c:pt>
                <c:pt idx="499">
                  <c:v>-10</c:v>
                </c:pt>
                <c:pt idx="500">
                  <c:v>-10</c:v>
                </c:pt>
                <c:pt idx="501">
                  <c:v>-10</c:v>
                </c:pt>
                <c:pt idx="502">
                  <c:v>-10</c:v>
                </c:pt>
                <c:pt idx="503">
                  <c:v>-10</c:v>
                </c:pt>
                <c:pt idx="504">
                  <c:v>0.86521499999999996</c:v>
                </c:pt>
                <c:pt idx="505">
                  <c:v>-10</c:v>
                </c:pt>
                <c:pt idx="506">
                  <c:v>1.455573</c:v>
                </c:pt>
                <c:pt idx="507">
                  <c:v>0.242649</c:v>
                </c:pt>
                <c:pt idx="508">
                  <c:v>0.64266999999999996</c:v>
                </c:pt>
                <c:pt idx="509">
                  <c:v>-10</c:v>
                </c:pt>
                <c:pt idx="510">
                  <c:v>0.372392</c:v>
                </c:pt>
                <c:pt idx="511">
                  <c:v>0.83225000000000005</c:v>
                </c:pt>
                <c:pt idx="512">
                  <c:v>-10</c:v>
                </c:pt>
                <c:pt idx="513">
                  <c:v>0.89603999999999995</c:v>
                </c:pt>
                <c:pt idx="514">
                  <c:v>0.84528599999999998</c:v>
                </c:pt>
                <c:pt idx="515">
                  <c:v>-10</c:v>
                </c:pt>
                <c:pt idx="516">
                  <c:v>0.85177999999999998</c:v>
                </c:pt>
                <c:pt idx="517">
                  <c:v>0.77400899999999995</c:v>
                </c:pt>
                <c:pt idx="518">
                  <c:v>-10</c:v>
                </c:pt>
                <c:pt idx="519">
                  <c:v>-10</c:v>
                </c:pt>
                <c:pt idx="520">
                  <c:v>-10</c:v>
                </c:pt>
                <c:pt idx="521">
                  <c:v>0.78273199999999998</c:v>
                </c:pt>
                <c:pt idx="522">
                  <c:v>1.4957339999999999</c:v>
                </c:pt>
                <c:pt idx="523">
                  <c:v>0.74990900000000005</c:v>
                </c:pt>
                <c:pt idx="524">
                  <c:v>0.48235</c:v>
                </c:pt>
                <c:pt idx="525">
                  <c:v>-10</c:v>
                </c:pt>
                <c:pt idx="526">
                  <c:v>0.75415200000000004</c:v>
                </c:pt>
                <c:pt idx="527">
                  <c:v>0.48030200000000001</c:v>
                </c:pt>
                <c:pt idx="528">
                  <c:v>1.713592</c:v>
                </c:pt>
                <c:pt idx="529">
                  <c:v>1.6860660000000001</c:v>
                </c:pt>
                <c:pt idx="530">
                  <c:v>0.90784900000000002</c:v>
                </c:pt>
                <c:pt idx="531">
                  <c:v>1.2446090000000001</c:v>
                </c:pt>
                <c:pt idx="532">
                  <c:v>-10</c:v>
                </c:pt>
                <c:pt idx="533">
                  <c:v>-10</c:v>
                </c:pt>
                <c:pt idx="534">
                  <c:v>0.40343499999999999</c:v>
                </c:pt>
                <c:pt idx="535">
                  <c:v>0.81113900000000005</c:v>
                </c:pt>
                <c:pt idx="536">
                  <c:v>0.836364</c:v>
                </c:pt>
                <c:pt idx="537">
                  <c:v>1.902029</c:v>
                </c:pt>
                <c:pt idx="538">
                  <c:v>0.85063500000000003</c:v>
                </c:pt>
                <c:pt idx="539">
                  <c:v>-10</c:v>
                </c:pt>
                <c:pt idx="540">
                  <c:v>1.3176129999999999</c:v>
                </c:pt>
                <c:pt idx="541">
                  <c:v>0.71204800000000001</c:v>
                </c:pt>
                <c:pt idx="542">
                  <c:v>0.186752</c:v>
                </c:pt>
                <c:pt idx="543">
                  <c:v>3.0850000000000001E-3</c:v>
                </c:pt>
                <c:pt idx="544">
                  <c:v>0.91625199999999996</c:v>
                </c:pt>
                <c:pt idx="545">
                  <c:v>-10</c:v>
                </c:pt>
                <c:pt idx="546">
                  <c:v>-10</c:v>
                </c:pt>
                <c:pt idx="547">
                  <c:v>7.3138999999999996E-2</c:v>
                </c:pt>
                <c:pt idx="548">
                  <c:v>3.1220000000000002E-3</c:v>
                </c:pt>
                <c:pt idx="549">
                  <c:v>0.99005100000000001</c:v>
                </c:pt>
                <c:pt idx="550">
                  <c:v>0.64490599999999998</c:v>
                </c:pt>
                <c:pt idx="551">
                  <c:v>-10</c:v>
                </c:pt>
                <c:pt idx="552">
                  <c:v>1.4570540000000001</c:v>
                </c:pt>
                <c:pt idx="553">
                  <c:v>-10</c:v>
                </c:pt>
                <c:pt idx="554">
                  <c:v>-10</c:v>
                </c:pt>
                <c:pt idx="555">
                  <c:v>-10</c:v>
                </c:pt>
                <c:pt idx="556">
                  <c:v>-10</c:v>
                </c:pt>
                <c:pt idx="557">
                  <c:v>1.375405</c:v>
                </c:pt>
                <c:pt idx="558">
                  <c:v>0.72465299999999999</c:v>
                </c:pt>
                <c:pt idx="559">
                  <c:v>-10</c:v>
                </c:pt>
                <c:pt idx="560">
                  <c:v>-10</c:v>
                </c:pt>
                <c:pt idx="561">
                  <c:v>1.8917660000000001</c:v>
                </c:pt>
                <c:pt idx="562">
                  <c:v>0.70729200000000003</c:v>
                </c:pt>
                <c:pt idx="563">
                  <c:v>1.6086009999999999</c:v>
                </c:pt>
                <c:pt idx="564">
                  <c:v>0.87948899999999997</c:v>
                </c:pt>
                <c:pt idx="565">
                  <c:v>2.1319710000000001</c:v>
                </c:pt>
                <c:pt idx="566">
                  <c:v>0.91665700000000006</c:v>
                </c:pt>
                <c:pt idx="567">
                  <c:v>1.0519890000000001</c:v>
                </c:pt>
                <c:pt idx="568">
                  <c:v>1.009266</c:v>
                </c:pt>
                <c:pt idx="569">
                  <c:v>-10</c:v>
                </c:pt>
                <c:pt idx="570">
                  <c:v>-10</c:v>
                </c:pt>
                <c:pt idx="571">
                  <c:v>2.1624479999999999</c:v>
                </c:pt>
                <c:pt idx="572">
                  <c:v>1.360128</c:v>
                </c:pt>
                <c:pt idx="573">
                  <c:v>1.1020049999999999</c:v>
                </c:pt>
                <c:pt idx="574">
                  <c:v>0.34154299999999999</c:v>
                </c:pt>
                <c:pt idx="575">
                  <c:v>1.2016800000000001</c:v>
                </c:pt>
                <c:pt idx="576">
                  <c:v>0.577685</c:v>
                </c:pt>
                <c:pt idx="577">
                  <c:v>0.499496</c:v>
                </c:pt>
                <c:pt idx="578">
                  <c:v>1.832727</c:v>
                </c:pt>
                <c:pt idx="579">
                  <c:v>1.062424</c:v>
                </c:pt>
                <c:pt idx="580">
                  <c:v>0.58052700000000002</c:v>
                </c:pt>
                <c:pt idx="581">
                  <c:v>1.4992909999999999</c:v>
                </c:pt>
                <c:pt idx="582">
                  <c:v>0.294271</c:v>
                </c:pt>
                <c:pt idx="583">
                  <c:v>1.474629</c:v>
                </c:pt>
                <c:pt idx="584">
                  <c:v>0.46882600000000002</c:v>
                </c:pt>
                <c:pt idx="585">
                  <c:v>-10</c:v>
                </c:pt>
                <c:pt idx="586">
                  <c:v>0.86504700000000001</c:v>
                </c:pt>
                <c:pt idx="587">
                  <c:v>1.388774</c:v>
                </c:pt>
                <c:pt idx="588">
                  <c:v>0.55348600000000003</c:v>
                </c:pt>
                <c:pt idx="589">
                  <c:v>0.52060399999999996</c:v>
                </c:pt>
                <c:pt idx="590">
                  <c:v>1.2172769999999999</c:v>
                </c:pt>
                <c:pt idx="591">
                  <c:v>0.77413200000000004</c:v>
                </c:pt>
                <c:pt idx="592">
                  <c:v>0.93433999999999995</c:v>
                </c:pt>
                <c:pt idx="593">
                  <c:v>1.9177679999999999</c:v>
                </c:pt>
                <c:pt idx="594">
                  <c:v>-10</c:v>
                </c:pt>
                <c:pt idx="595">
                  <c:v>0.93399100000000002</c:v>
                </c:pt>
                <c:pt idx="596">
                  <c:v>0.41193600000000002</c:v>
                </c:pt>
                <c:pt idx="597">
                  <c:v>0.339063</c:v>
                </c:pt>
                <c:pt idx="598">
                  <c:v>0.39225700000000002</c:v>
                </c:pt>
                <c:pt idx="599">
                  <c:v>0.84618700000000002</c:v>
                </c:pt>
                <c:pt idx="600">
                  <c:v>1.5801510000000001</c:v>
                </c:pt>
                <c:pt idx="601">
                  <c:v>0.25685200000000002</c:v>
                </c:pt>
                <c:pt idx="602">
                  <c:v>-10</c:v>
                </c:pt>
                <c:pt idx="603">
                  <c:v>0.40956500000000001</c:v>
                </c:pt>
                <c:pt idx="604">
                  <c:v>0.37950699999999998</c:v>
                </c:pt>
                <c:pt idx="605">
                  <c:v>-10</c:v>
                </c:pt>
                <c:pt idx="606">
                  <c:v>1.8080860000000001</c:v>
                </c:pt>
                <c:pt idx="607">
                  <c:v>0.45653500000000002</c:v>
                </c:pt>
                <c:pt idx="608">
                  <c:v>0.125496</c:v>
                </c:pt>
                <c:pt idx="609">
                  <c:v>0.72966299999999995</c:v>
                </c:pt>
                <c:pt idx="610">
                  <c:v>1.7846139999999999</c:v>
                </c:pt>
                <c:pt idx="611">
                  <c:v>1.225301</c:v>
                </c:pt>
                <c:pt idx="612">
                  <c:v>0.573048</c:v>
                </c:pt>
                <c:pt idx="613">
                  <c:v>0.29314499999999999</c:v>
                </c:pt>
                <c:pt idx="614">
                  <c:v>0.388575</c:v>
                </c:pt>
                <c:pt idx="615">
                  <c:v>1.5623210000000001</c:v>
                </c:pt>
                <c:pt idx="616">
                  <c:v>0.43356699999999998</c:v>
                </c:pt>
                <c:pt idx="617">
                  <c:v>0.76958400000000005</c:v>
                </c:pt>
                <c:pt idx="618">
                  <c:v>1.1018300000000001</c:v>
                </c:pt>
                <c:pt idx="619">
                  <c:v>1.1662E-2</c:v>
                </c:pt>
                <c:pt idx="620">
                  <c:v>0.42616300000000001</c:v>
                </c:pt>
                <c:pt idx="621">
                  <c:v>0.74038099999999996</c:v>
                </c:pt>
                <c:pt idx="622">
                  <c:v>0.66348399999999996</c:v>
                </c:pt>
                <c:pt idx="623">
                  <c:v>2.2516340000000001</c:v>
                </c:pt>
                <c:pt idx="624">
                  <c:v>0.46536</c:v>
                </c:pt>
                <c:pt idx="625">
                  <c:v>0.17059199999999999</c:v>
                </c:pt>
                <c:pt idx="626">
                  <c:v>0.40698499999999999</c:v>
                </c:pt>
                <c:pt idx="627">
                  <c:v>1.240008</c:v>
                </c:pt>
                <c:pt idx="628">
                  <c:v>1.132009</c:v>
                </c:pt>
                <c:pt idx="629">
                  <c:v>0.51430799999999999</c:v>
                </c:pt>
                <c:pt idx="630">
                  <c:v>-10</c:v>
                </c:pt>
                <c:pt idx="631">
                  <c:v>0.53077200000000002</c:v>
                </c:pt>
                <c:pt idx="632">
                  <c:v>0.68473899999999999</c:v>
                </c:pt>
                <c:pt idx="633">
                  <c:v>1.8783639999999999</c:v>
                </c:pt>
                <c:pt idx="634">
                  <c:v>1.218591</c:v>
                </c:pt>
                <c:pt idx="635">
                  <c:v>0.52229999999999999</c:v>
                </c:pt>
                <c:pt idx="636">
                  <c:v>0.66749000000000003</c:v>
                </c:pt>
                <c:pt idx="637">
                  <c:v>1.886231</c:v>
                </c:pt>
                <c:pt idx="638">
                  <c:v>0.99826000000000004</c:v>
                </c:pt>
                <c:pt idx="639">
                  <c:v>0.64041000000000003</c:v>
                </c:pt>
                <c:pt idx="640">
                  <c:v>1.197973</c:v>
                </c:pt>
                <c:pt idx="641">
                  <c:v>1.176315</c:v>
                </c:pt>
                <c:pt idx="642">
                  <c:v>1.3287089999999999</c:v>
                </c:pt>
                <c:pt idx="643">
                  <c:v>9.5066999999999999E-2</c:v>
                </c:pt>
                <c:pt idx="644">
                  <c:v>1.0743320000000001</c:v>
                </c:pt>
                <c:pt idx="645">
                  <c:v>-10</c:v>
                </c:pt>
                <c:pt idx="646">
                  <c:v>0.41974099999999998</c:v>
                </c:pt>
                <c:pt idx="647">
                  <c:v>1.8546370000000001</c:v>
                </c:pt>
                <c:pt idx="648">
                  <c:v>0.36803000000000002</c:v>
                </c:pt>
                <c:pt idx="649">
                  <c:v>0.22211900000000001</c:v>
                </c:pt>
                <c:pt idx="650">
                  <c:v>1.5681780000000001</c:v>
                </c:pt>
                <c:pt idx="651">
                  <c:v>-10</c:v>
                </c:pt>
                <c:pt idx="652">
                  <c:v>1.9052420000000001</c:v>
                </c:pt>
                <c:pt idx="653">
                  <c:v>0.221716</c:v>
                </c:pt>
                <c:pt idx="654">
                  <c:v>0.65688599999999997</c:v>
                </c:pt>
                <c:pt idx="655">
                  <c:v>-10</c:v>
                </c:pt>
                <c:pt idx="656">
                  <c:v>1.183926</c:v>
                </c:pt>
                <c:pt idx="657">
                  <c:v>0.56061300000000003</c:v>
                </c:pt>
                <c:pt idx="658">
                  <c:v>0.239621</c:v>
                </c:pt>
                <c:pt idx="659">
                  <c:v>2.0942180000000001</c:v>
                </c:pt>
                <c:pt idx="660">
                  <c:v>1.1977310000000001</c:v>
                </c:pt>
                <c:pt idx="661">
                  <c:v>1.2383820000000001</c:v>
                </c:pt>
                <c:pt idx="662">
                  <c:v>-10</c:v>
                </c:pt>
                <c:pt idx="663">
                  <c:v>-10</c:v>
                </c:pt>
                <c:pt idx="664">
                  <c:v>1.078584</c:v>
                </c:pt>
                <c:pt idx="665">
                  <c:v>-10</c:v>
                </c:pt>
                <c:pt idx="666">
                  <c:v>0.98782000000000003</c:v>
                </c:pt>
                <c:pt idx="667">
                  <c:v>-10</c:v>
                </c:pt>
                <c:pt idx="668">
                  <c:v>0.57890699999999995</c:v>
                </c:pt>
                <c:pt idx="669">
                  <c:v>1.793693</c:v>
                </c:pt>
                <c:pt idx="670">
                  <c:v>-10</c:v>
                </c:pt>
                <c:pt idx="671">
                  <c:v>-10</c:v>
                </c:pt>
                <c:pt idx="672">
                  <c:v>0.59431100000000003</c:v>
                </c:pt>
                <c:pt idx="673">
                  <c:v>-10</c:v>
                </c:pt>
                <c:pt idx="674">
                  <c:v>-10</c:v>
                </c:pt>
                <c:pt idx="675">
                  <c:v>0.70000200000000001</c:v>
                </c:pt>
                <c:pt idx="676">
                  <c:v>1.254205</c:v>
                </c:pt>
                <c:pt idx="677">
                  <c:v>2.0164170000000001</c:v>
                </c:pt>
                <c:pt idx="678">
                  <c:v>0.29864400000000002</c:v>
                </c:pt>
                <c:pt idx="679">
                  <c:v>0.14618100000000001</c:v>
                </c:pt>
                <c:pt idx="680">
                  <c:v>1.0175529999999999</c:v>
                </c:pt>
                <c:pt idx="681">
                  <c:v>0.84325600000000001</c:v>
                </c:pt>
                <c:pt idx="682">
                  <c:v>0.92477699999999996</c:v>
                </c:pt>
                <c:pt idx="683">
                  <c:v>0.82404500000000003</c:v>
                </c:pt>
                <c:pt idx="684">
                  <c:v>0.55872900000000003</c:v>
                </c:pt>
                <c:pt idx="685">
                  <c:v>0.30454799999999999</c:v>
                </c:pt>
                <c:pt idx="686">
                  <c:v>2.0111690000000002</c:v>
                </c:pt>
                <c:pt idx="687">
                  <c:v>0.300126</c:v>
                </c:pt>
                <c:pt idx="688">
                  <c:v>0.96458699999999997</c:v>
                </c:pt>
                <c:pt idx="689">
                  <c:v>0.49819999999999998</c:v>
                </c:pt>
                <c:pt idx="690">
                  <c:v>2.0303909999999998</c:v>
                </c:pt>
                <c:pt idx="691">
                  <c:v>1.4683060000000001</c:v>
                </c:pt>
                <c:pt idx="692">
                  <c:v>0.89035699999999995</c:v>
                </c:pt>
                <c:pt idx="693">
                  <c:v>2.0859960000000002</c:v>
                </c:pt>
                <c:pt idx="694">
                  <c:v>0.40559699999999999</c:v>
                </c:pt>
                <c:pt idx="695">
                  <c:v>0.66146199999999999</c:v>
                </c:pt>
                <c:pt idx="696">
                  <c:v>0.60738599999999998</c:v>
                </c:pt>
                <c:pt idx="697">
                  <c:v>0.72605200000000003</c:v>
                </c:pt>
                <c:pt idx="698">
                  <c:v>1.1229229999999999</c:v>
                </c:pt>
                <c:pt idx="699">
                  <c:v>1.3409040000000001</c:v>
                </c:pt>
                <c:pt idx="700">
                  <c:v>-10</c:v>
                </c:pt>
                <c:pt idx="701">
                  <c:v>-10</c:v>
                </c:pt>
                <c:pt idx="702">
                  <c:v>0.94238999999999995</c:v>
                </c:pt>
                <c:pt idx="703">
                  <c:v>0.88271100000000002</c:v>
                </c:pt>
                <c:pt idx="704">
                  <c:v>2.1097489999999999</c:v>
                </c:pt>
                <c:pt idx="705">
                  <c:v>-10</c:v>
                </c:pt>
                <c:pt idx="706">
                  <c:v>-10</c:v>
                </c:pt>
                <c:pt idx="707">
                  <c:v>-10</c:v>
                </c:pt>
                <c:pt idx="708">
                  <c:v>1.434496</c:v>
                </c:pt>
                <c:pt idx="709">
                  <c:v>1.0374829999999999</c:v>
                </c:pt>
                <c:pt idx="710">
                  <c:v>-10</c:v>
                </c:pt>
                <c:pt idx="711">
                  <c:v>-10</c:v>
                </c:pt>
                <c:pt idx="712">
                  <c:v>0.181979</c:v>
                </c:pt>
                <c:pt idx="713">
                  <c:v>2.0567839999999999</c:v>
                </c:pt>
                <c:pt idx="714">
                  <c:v>-10</c:v>
                </c:pt>
                <c:pt idx="715">
                  <c:v>1.625327</c:v>
                </c:pt>
                <c:pt idx="716">
                  <c:v>0.82563600000000004</c:v>
                </c:pt>
                <c:pt idx="717">
                  <c:v>-10</c:v>
                </c:pt>
                <c:pt idx="718">
                  <c:v>-10</c:v>
                </c:pt>
                <c:pt idx="719">
                  <c:v>-10</c:v>
                </c:pt>
                <c:pt idx="720">
                  <c:v>-10</c:v>
                </c:pt>
                <c:pt idx="721">
                  <c:v>-10</c:v>
                </c:pt>
                <c:pt idx="722">
                  <c:v>-10</c:v>
                </c:pt>
                <c:pt idx="723">
                  <c:v>-10</c:v>
                </c:pt>
                <c:pt idx="724">
                  <c:v>0.23636499999999999</c:v>
                </c:pt>
                <c:pt idx="725">
                  <c:v>-10</c:v>
                </c:pt>
                <c:pt idx="726">
                  <c:v>-10</c:v>
                </c:pt>
                <c:pt idx="727">
                  <c:v>2.240405</c:v>
                </c:pt>
                <c:pt idx="728">
                  <c:v>-10</c:v>
                </c:pt>
                <c:pt idx="729">
                  <c:v>1.205568</c:v>
                </c:pt>
                <c:pt idx="730">
                  <c:v>-10</c:v>
                </c:pt>
                <c:pt idx="731">
                  <c:v>-10</c:v>
                </c:pt>
                <c:pt idx="732">
                  <c:v>0.67638200000000004</c:v>
                </c:pt>
                <c:pt idx="733">
                  <c:v>-10</c:v>
                </c:pt>
                <c:pt idx="734">
                  <c:v>2.0505360000000001</c:v>
                </c:pt>
                <c:pt idx="735">
                  <c:v>1.186995</c:v>
                </c:pt>
                <c:pt idx="736">
                  <c:v>1.878085</c:v>
                </c:pt>
                <c:pt idx="737">
                  <c:v>-10</c:v>
                </c:pt>
                <c:pt idx="738">
                  <c:v>-10</c:v>
                </c:pt>
                <c:pt idx="739">
                  <c:v>0.89616099999999999</c:v>
                </c:pt>
                <c:pt idx="740">
                  <c:v>0.67518699999999998</c:v>
                </c:pt>
                <c:pt idx="741">
                  <c:v>0.68151300000000004</c:v>
                </c:pt>
                <c:pt idx="742">
                  <c:v>-10</c:v>
                </c:pt>
                <c:pt idx="743">
                  <c:v>-10</c:v>
                </c:pt>
                <c:pt idx="744">
                  <c:v>1.253476</c:v>
                </c:pt>
                <c:pt idx="745">
                  <c:v>2.0953879999999998</c:v>
                </c:pt>
                <c:pt idx="746">
                  <c:v>1.187616</c:v>
                </c:pt>
                <c:pt idx="747">
                  <c:v>-10</c:v>
                </c:pt>
                <c:pt idx="748">
                  <c:v>-10</c:v>
                </c:pt>
                <c:pt idx="749">
                  <c:v>-10</c:v>
                </c:pt>
                <c:pt idx="750">
                  <c:v>-10</c:v>
                </c:pt>
                <c:pt idx="751">
                  <c:v>0.48255799999999999</c:v>
                </c:pt>
                <c:pt idx="752">
                  <c:v>0.83047499999999996</c:v>
                </c:pt>
                <c:pt idx="753">
                  <c:v>-10</c:v>
                </c:pt>
                <c:pt idx="754">
                  <c:v>2.0728330000000001</c:v>
                </c:pt>
                <c:pt idx="755">
                  <c:v>1.579906</c:v>
                </c:pt>
                <c:pt idx="756">
                  <c:v>-10</c:v>
                </c:pt>
                <c:pt idx="757">
                  <c:v>0.67496800000000001</c:v>
                </c:pt>
                <c:pt idx="758">
                  <c:v>0.16736500000000001</c:v>
                </c:pt>
                <c:pt idx="759">
                  <c:v>0.23974500000000001</c:v>
                </c:pt>
                <c:pt idx="760">
                  <c:v>0.50233399999999995</c:v>
                </c:pt>
                <c:pt idx="761">
                  <c:v>0.59451100000000001</c:v>
                </c:pt>
                <c:pt idx="762">
                  <c:v>0.29633199999999998</c:v>
                </c:pt>
                <c:pt idx="763">
                  <c:v>1.5673589999999999</c:v>
                </c:pt>
                <c:pt idx="764">
                  <c:v>-10</c:v>
                </c:pt>
                <c:pt idx="765">
                  <c:v>2.2468840000000001</c:v>
                </c:pt>
                <c:pt idx="766">
                  <c:v>0.986124</c:v>
                </c:pt>
                <c:pt idx="767">
                  <c:v>-10</c:v>
                </c:pt>
                <c:pt idx="768">
                  <c:v>0.455708</c:v>
                </c:pt>
                <c:pt idx="769">
                  <c:v>1.0949420000000001</c:v>
                </c:pt>
                <c:pt idx="770">
                  <c:v>-10</c:v>
                </c:pt>
                <c:pt idx="771">
                  <c:v>1.299768</c:v>
                </c:pt>
                <c:pt idx="772">
                  <c:v>0.19334100000000001</c:v>
                </c:pt>
                <c:pt idx="773">
                  <c:v>1.7506569999999999</c:v>
                </c:pt>
                <c:pt idx="774">
                  <c:v>0.93682500000000002</c:v>
                </c:pt>
                <c:pt idx="775">
                  <c:v>-10</c:v>
                </c:pt>
                <c:pt idx="776">
                  <c:v>0.98933899999999997</c:v>
                </c:pt>
                <c:pt idx="777">
                  <c:v>0.308058</c:v>
                </c:pt>
                <c:pt idx="778">
                  <c:v>0.60742600000000002</c:v>
                </c:pt>
                <c:pt idx="779">
                  <c:v>1.8481099999999999</c:v>
                </c:pt>
                <c:pt idx="780">
                  <c:v>-10</c:v>
                </c:pt>
                <c:pt idx="781">
                  <c:v>0.234321</c:v>
                </c:pt>
                <c:pt idx="782">
                  <c:v>0.207561</c:v>
                </c:pt>
                <c:pt idx="783">
                  <c:v>0.290964</c:v>
                </c:pt>
                <c:pt idx="784">
                  <c:v>0.14357900000000001</c:v>
                </c:pt>
                <c:pt idx="785">
                  <c:v>-10</c:v>
                </c:pt>
                <c:pt idx="786">
                  <c:v>1.4269400000000001</c:v>
                </c:pt>
                <c:pt idx="787">
                  <c:v>0.57176400000000005</c:v>
                </c:pt>
                <c:pt idx="788">
                  <c:v>2.1912199999999999</c:v>
                </c:pt>
                <c:pt idx="789">
                  <c:v>1.221687</c:v>
                </c:pt>
                <c:pt idx="790">
                  <c:v>1.7896730000000001</c:v>
                </c:pt>
                <c:pt idx="791">
                  <c:v>0.89619099999999996</c:v>
                </c:pt>
                <c:pt idx="792">
                  <c:v>0.99475400000000003</c:v>
                </c:pt>
                <c:pt idx="793">
                  <c:v>-10</c:v>
                </c:pt>
                <c:pt idx="794">
                  <c:v>0.703685</c:v>
                </c:pt>
                <c:pt idx="795">
                  <c:v>-10</c:v>
                </c:pt>
                <c:pt idx="796">
                  <c:v>1.1920440000000001</c:v>
                </c:pt>
                <c:pt idx="797">
                  <c:v>-10</c:v>
                </c:pt>
                <c:pt idx="798">
                  <c:v>-10</c:v>
                </c:pt>
                <c:pt idx="799">
                  <c:v>0.20438899999999999</c:v>
                </c:pt>
                <c:pt idx="800">
                  <c:v>-10</c:v>
                </c:pt>
                <c:pt idx="801">
                  <c:v>1.093067</c:v>
                </c:pt>
                <c:pt idx="802">
                  <c:v>2.1740550000000001</c:v>
                </c:pt>
                <c:pt idx="803">
                  <c:v>0.58126800000000001</c:v>
                </c:pt>
                <c:pt idx="804">
                  <c:v>7.4840000000000002E-3</c:v>
                </c:pt>
                <c:pt idx="805">
                  <c:v>0.414773</c:v>
                </c:pt>
                <c:pt idx="806">
                  <c:v>1.464059</c:v>
                </c:pt>
                <c:pt idx="807">
                  <c:v>0.82706500000000005</c:v>
                </c:pt>
                <c:pt idx="808">
                  <c:v>0.82552400000000004</c:v>
                </c:pt>
                <c:pt idx="809">
                  <c:v>3.9179999999999996E-3</c:v>
                </c:pt>
                <c:pt idx="810">
                  <c:v>1.6860470000000001</c:v>
                </c:pt>
                <c:pt idx="811">
                  <c:v>0.81053600000000003</c:v>
                </c:pt>
                <c:pt idx="812">
                  <c:v>-10</c:v>
                </c:pt>
                <c:pt idx="813">
                  <c:v>0.94361099999999998</c:v>
                </c:pt>
                <c:pt idx="814">
                  <c:v>1.719652</c:v>
                </c:pt>
                <c:pt idx="815">
                  <c:v>1.2554430000000001</c:v>
                </c:pt>
                <c:pt idx="816">
                  <c:v>-10</c:v>
                </c:pt>
                <c:pt idx="817">
                  <c:v>-10</c:v>
                </c:pt>
                <c:pt idx="818">
                  <c:v>0.947967</c:v>
                </c:pt>
                <c:pt idx="819">
                  <c:v>-10</c:v>
                </c:pt>
                <c:pt idx="820">
                  <c:v>0.44416299999999997</c:v>
                </c:pt>
                <c:pt idx="821">
                  <c:v>0.395455</c:v>
                </c:pt>
                <c:pt idx="822">
                  <c:v>1.1186</c:v>
                </c:pt>
                <c:pt idx="823">
                  <c:v>-10</c:v>
                </c:pt>
                <c:pt idx="824">
                  <c:v>1.7838909999999999</c:v>
                </c:pt>
                <c:pt idx="825">
                  <c:v>1.769598</c:v>
                </c:pt>
                <c:pt idx="826">
                  <c:v>0.96784999999999999</c:v>
                </c:pt>
                <c:pt idx="827">
                  <c:v>2.0762749999999999</c:v>
                </c:pt>
                <c:pt idx="828">
                  <c:v>1.5834330000000001</c:v>
                </c:pt>
                <c:pt idx="829">
                  <c:v>0.98823799999999995</c:v>
                </c:pt>
                <c:pt idx="830">
                  <c:v>1.9727840000000001</c:v>
                </c:pt>
                <c:pt idx="831">
                  <c:v>0.503525</c:v>
                </c:pt>
                <c:pt idx="832">
                  <c:v>0.10702399999999999</c:v>
                </c:pt>
                <c:pt idx="833">
                  <c:v>1.0250030000000001</c:v>
                </c:pt>
                <c:pt idx="834">
                  <c:v>0.43018699999999999</c:v>
                </c:pt>
                <c:pt idx="835">
                  <c:v>0.210813</c:v>
                </c:pt>
                <c:pt idx="836">
                  <c:v>-10</c:v>
                </c:pt>
                <c:pt idx="837">
                  <c:v>0.16033500000000001</c:v>
                </c:pt>
                <c:pt idx="838">
                  <c:v>1.723033</c:v>
                </c:pt>
                <c:pt idx="839">
                  <c:v>1.46756</c:v>
                </c:pt>
                <c:pt idx="840">
                  <c:v>0.78785499999999997</c:v>
                </c:pt>
                <c:pt idx="841">
                  <c:v>2.0414780000000001</c:v>
                </c:pt>
                <c:pt idx="842">
                  <c:v>0.83264300000000002</c:v>
                </c:pt>
                <c:pt idx="843">
                  <c:v>1.3200510000000001</c:v>
                </c:pt>
                <c:pt idx="844">
                  <c:v>0.66580700000000004</c:v>
                </c:pt>
                <c:pt idx="845">
                  <c:v>2.1709350000000001</c:v>
                </c:pt>
                <c:pt idx="846">
                  <c:v>-10</c:v>
                </c:pt>
                <c:pt idx="847">
                  <c:v>0.94635800000000003</c:v>
                </c:pt>
                <c:pt idx="848">
                  <c:v>0.43334800000000001</c:v>
                </c:pt>
                <c:pt idx="849">
                  <c:v>1.528996</c:v>
                </c:pt>
                <c:pt idx="850">
                  <c:v>1.5178100000000001</c:v>
                </c:pt>
                <c:pt idx="851">
                  <c:v>0.65881900000000004</c:v>
                </c:pt>
                <c:pt idx="852">
                  <c:v>1.1315170000000001</c:v>
                </c:pt>
                <c:pt idx="853">
                  <c:v>-10</c:v>
                </c:pt>
                <c:pt idx="854">
                  <c:v>-10</c:v>
                </c:pt>
                <c:pt idx="855">
                  <c:v>2.088784</c:v>
                </c:pt>
                <c:pt idx="856">
                  <c:v>0.51719300000000001</c:v>
                </c:pt>
                <c:pt idx="857">
                  <c:v>-10</c:v>
                </c:pt>
                <c:pt idx="858">
                  <c:v>1.672077</c:v>
                </c:pt>
                <c:pt idx="859">
                  <c:v>1.372017</c:v>
                </c:pt>
                <c:pt idx="860">
                  <c:v>0.77391699999999997</c:v>
                </c:pt>
                <c:pt idx="861">
                  <c:v>0.16689499999999999</c:v>
                </c:pt>
                <c:pt idx="862">
                  <c:v>2.2533219999999998</c:v>
                </c:pt>
                <c:pt idx="863">
                  <c:v>8.9328000000000005E-2</c:v>
                </c:pt>
                <c:pt idx="864">
                  <c:v>0.73451</c:v>
                </c:pt>
                <c:pt idx="865">
                  <c:v>0.32139000000000001</c:v>
                </c:pt>
                <c:pt idx="866">
                  <c:v>-10</c:v>
                </c:pt>
                <c:pt idx="867">
                  <c:v>0.44759399999999999</c:v>
                </c:pt>
                <c:pt idx="868">
                  <c:v>-10</c:v>
                </c:pt>
                <c:pt idx="869">
                  <c:v>-10</c:v>
                </c:pt>
                <c:pt idx="870">
                  <c:v>1.9614529999999999</c:v>
                </c:pt>
                <c:pt idx="871">
                  <c:v>1.4988440000000001</c:v>
                </c:pt>
                <c:pt idx="872">
                  <c:v>0.67900899999999997</c:v>
                </c:pt>
                <c:pt idx="873">
                  <c:v>0.61550499999999997</c:v>
                </c:pt>
                <c:pt idx="874">
                  <c:v>0.63178800000000002</c:v>
                </c:pt>
                <c:pt idx="875">
                  <c:v>1.073914</c:v>
                </c:pt>
                <c:pt idx="876">
                  <c:v>0.73095600000000005</c:v>
                </c:pt>
                <c:pt idx="877">
                  <c:v>2.190979</c:v>
                </c:pt>
                <c:pt idx="878">
                  <c:v>1.1475200000000001</c:v>
                </c:pt>
                <c:pt idx="879">
                  <c:v>1.5245310000000001</c:v>
                </c:pt>
                <c:pt idx="880">
                  <c:v>0.88012299999999999</c:v>
                </c:pt>
                <c:pt idx="881">
                  <c:v>0.66947900000000005</c:v>
                </c:pt>
                <c:pt idx="882">
                  <c:v>1.6268860000000001</c:v>
                </c:pt>
                <c:pt idx="883">
                  <c:v>-10</c:v>
                </c:pt>
                <c:pt idx="884">
                  <c:v>-10</c:v>
                </c:pt>
                <c:pt idx="885">
                  <c:v>-10</c:v>
                </c:pt>
                <c:pt idx="886">
                  <c:v>0.34352700000000003</c:v>
                </c:pt>
                <c:pt idx="887">
                  <c:v>-10</c:v>
                </c:pt>
                <c:pt idx="888">
                  <c:v>0.971028</c:v>
                </c:pt>
                <c:pt idx="889">
                  <c:v>0.28037699999999999</c:v>
                </c:pt>
                <c:pt idx="890">
                  <c:v>0.32048599999999999</c:v>
                </c:pt>
                <c:pt idx="891">
                  <c:v>0.24848700000000001</c:v>
                </c:pt>
                <c:pt idx="892">
                  <c:v>1.8619129999999999</c:v>
                </c:pt>
                <c:pt idx="893">
                  <c:v>0.36334899999999998</c:v>
                </c:pt>
                <c:pt idx="894">
                  <c:v>1.1021730000000001</c:v>
                </c:pt>
                <c:pt idx="895">
                  <c:v>0.56074800000000002</c:v>
                </c:pt>
                <c:pt idx="896">
                  <c:v>2.0533320000000002</c:v>
                </c:pt>
                <c:pt idx="897">
                  <c:v>0.220642</c:v>
                </c:pt>
                <c:pt idx="898">
                  <c:v>-10</c:v>
                </c:pt>
                <c:pt idx="899">
                  <c:v>0.23031099999999999</c:v>
                </c:pt>
                <c:pt idx="900">
                  <c:v>0.43593399999999999</c:v>
                </c:pt>
                <c:pt idx="901">
                  <c:v>1.234591</c:v>
                </c:pt>
                <c:pt idx="902">
                  <c:v>1.5110779999999999</c:v>
                </c:pt>
                <c:pt idx="903">
                  <c:v>0.44486900000000001</c:v>
                </c:pt>
                <c:pt idx="904">
                  <c:v>-10</c:v>
                </c:pt>
                <c:pt idx="905">
                  <c:v>0.64863999999999999</c:v>
                </c:pt>
                <c:pt idx="906">
                  <c:v>1.7361489999999999</c:v>
                </c:pt>
                <c:pt idx="907">
                  <c:v>0.98266799999999999</c:v>
                </c:pt>
                <c:pt idx="908">
                  <c:v>0.17180999999999999</c:v>
                </c:pt>
                <c:pt idx="909">
                  <c:v>0.48791299999999999</c:v>
                </c:pt>
                <c:pt idx="910">
                  <c:v>1.5096700000000001</c:v>
                </c:pt>
                <c:pt idx="911">
                  <c:v>1.5771740000000001</c:v>
                </c:pt>
                <c:pt idx="912">
                  <c:v>1.0467839999999999</c:v>
                </c:pt>
                <c:pt idx="913">
                  <c:v>1.2916939999999999</c:v>
                </c:pt>
                <c:pt idx="914">
                  <c:v>0.99043999999999999</c:v>
                </c:pt>
                <c:pt idx="915">
                  <c:v>0.301201</c:v>
                </c:pt>
                <c:pt idx="916">
                  <c:v>1.0881099999999999</c:v>
                </c:pt>
                <c:pt idx="917">
                  <c:v>1.4457949999999999</c:v>
                </c:pt>
                <c:pt idx="918">
                  <c:v>0.18513399999999999</c:v>
                </c:pt>
                <c:pt idx="919">
                  <c:v>1.9430909999999999</c:v>
                </c:pt>
                <c:pt idx="920">
                  <c:v>1.59365</c:v>
                </c:pt>
                <c:pt idx="921">
                  <c:v>1.936572</c:v>
                </c:pt>
                <c:pt idx="922">
                  <c:v>0.68409600000000004</c:v>
                </c:pt>
                <c:pt idx="923">
                  <c:v>1.490864</c:v>
                </c:pt>
                <c:pt idx="924">
                  <c:v>0.99933000000000005</c:v>
                </c:pt>
                <c:pt idx="925">
                  <c:v>0.60982899999999995</c:v>
                </c:pt>
                <c:pt idx="926">
                  <c:v>8.6650000000000005E-2</c:v>
                </c:pt>
                <c:pt idx="927">
                  <c:v>-10</c:v>
                </c:pt>
                <c:pt idx="928">
                  <c:v>0.70306199999999996</c:v>
                </c:pt>
                <c:pt idx="929">
                  <c:v>0.15711</c:v>
                </c:pt>
                <c:pt idx="930">
                  <c:v>-10</c:v>
                </c:pt>
                <c:pt idx="931">
                  <c:v>0.60993200000000003</c:v>
                </c:pt>
                <c:pt idx="932">
                  <c:v>1.603092</c:v>
                </c:pt>
                <c:pt idx="933">
                  <c:v>0.62252300000000005</c:v>
                </c:pt>
                <c:pt idx="934">
                  <c:v>1.422849</c:v>
                </c:pt>
                <c:pt idx="935">
                  <c:v>0.57156499999999999</c:v>
                </c:pt>
                <c:pt idx="936">
                  <c:v>0.47737800000000002</c:v>
                </c:pt>
                <c:pt idx="937">
                  <c:v>1.641624</c:v>
                </c:pt>
                <c:pt idx="938">
                  <c:v>1.0612539999999999</c:v>
                </c:pt>
                <c:pt idx="939">
                  <c:v>0.33943600000000002</c:v>
                </c:pt>
                <c:pt idx="940">
                  <c:v>0.66409399999999996</c:v>
                </c:pt>
                <c:pt idx="941">
                  <c:v>0.31111299999999997</c:v>
                </c:pt>
                <c:pt idx="942">
                  <c:v>0.25284000000000001</c:v>
                </c:pt>
                <c:pt idx="943">
                  <c:v>0.37943300000000002</c:v>
                </c:pt>
                <c:pt idx="944">
                  <c:v>9.9945999999999993E-2</c:v>
                </c:pt>
                <c:pt idx="945">
                  <c:v>0.20660000000000001</c:v>
                </c:pt>
                <c:pt idx="946">
                  <c:v>1.1928259999999999</c:v>
                </c:pt>
                <c:pt idx="947">
                  <c:v>0.44248799999999999</c:v>
                </c:pt>
                <c:pt idx="948">
                  <c:v>0.83560500000000004</c:v>
                </c:pt>
                <c:pt idx="949">
                  <c:v>0.125388</c:v>
                </c:pt>
                <c:pt idx="950">
                  <c:v>0.37281399999999998</c:v>
                </c:pt>
                <c:pt idx="951">
                  <c:v>-10</c:v>
                </c:pt>
                <c:pt idx="952">
                  <c:v>1.1625030000000001</c:v>
                </c:pt>
                <c:pt idx="953">
                  <c:v>1.697149</c:v>
                </c:pt>
                <c:pt idx="954">
                  <c:v>-10</c:v>
                </c:pt>
                <c:pt idx="955">
                  <c:v>2.1216360000000001</c:v>
                </c:pt>
                <c:pt idx="956">
                  <c:v>0.48511599999999999</c:v>
                </c:pt>
                <c:pt idx="957">
                  <c:v>0.35902499999999998</c:v>
                </c:pt>
                <c:pt idx="958">
                  <c:v>1.587243</c:v>
                </c:pt>
                <c:pt idx="959">
                  <c:v>0.54023699999999997</c:v>
                </c:pt>
                <c:pt idx="960">
                  <c:v>1.7100310000000001</c:v>
                </c:pt>
                <c:pt idx="961">
                  <c:v>0.42500900000000003</c:v>
                </c:pt>
                <c:pt idx="962">
                  <c:v>1.9177169999999999</c:v>
                </c:pt>
                <c:pt idx="963">
                  <c:v>0.64531499999999997</c:v>
                </c:pt>
                <c:pt idx="964">
                  <c:v>1.3324990000000001</c:v>
                </c:pt>
                <c:pt idx="965">
                  <c:v>1.520222</c:v>
                </c:pt>
                <c:pt idx="966">
                  <c:v>1.5193760000000001</c:v>
                </c:pt>
                <c:pt idx="967">
                  <c:v>0.96675900000000003</c:v>
                </c:pt>
                <c:pt idx="968">
                  <c:v>0.42150599999999999</c:v>
                </c:pt>
                <c:pt idx="969">
                  <c:v>1.6598679999999999</c:v>
                </c:pt>
                <c:pt idx="970">
                  <c:v>0.35961100000000001</c:v>
                </c:pt>
                <c:pt idx="971">
                  <c:v>0.647837</c:v>
                </c:pt>
                <c:pt idx="972">
                  <c:v>0.940855</c:v>
                </c:pt>
                <c:pt idx="973">
                  <c:v>1.206852</c:v>
                </c:pt>
                <c:pt idx="974">
                  <c:v>0.73892899999999995</c:v>
                </c:pt>
                <c:pt idx="975">
                  <c:v>1.602589</c:v>
                </c:pt>
                <c:pt idx="976">
                  <c:v>0.386127</c:v>
                </c:pt>
                <c:pt idx="977">
                  <c:v>2.1219199999999998</c:v>
                </c:pt>
                <c:pt idx="978">
                  <c:v>0.82481400000000005</c:v>
                </c:pt>
                <c:pt idx="979">
                  <c:v>0.242761</c:v>
                </c:pt>
                <c:pt idx="980">
                  <c:v>1.10412</c:v>
                </c:pt>
                <c:pt idx="981">
                  <c:v>2.2265540000000001</c:v>
                </c:pt>
                <c:pt idx="982">
                  <c:v>0.81810300000000002</c:v>
                </c:pt>
                <c:pt idx="983">
                  <c:v>1.1891449999999999</c:v>
                </c:pt>
                <c:pt idx="984">
                  <c:v>-10</c:v>
                </c:pt>
                <c:pt idx="985">
                  <c:v>0.494948</c:v>
                </c:pt>
                <c:pt idx="986">
                  <c:v>-10</c:v>
                </c:pt>
                <c:pt idx="987">
                  <c:v>0.12808900000000001</c:v>
                </c:pt>
                <c:pt idx="988">
                  <c:v>1.29515</c:v>
                </c:pt>
                <c:pt idx="989">
                  <c:v>0.66178000000000003</c:v>
                </c:pt>
                <c:pt idx="990">
                  <c:v>0.67728600000000005</c:v>
                </c:pt>
                <c:pt idx="991">
                  <c:v>0.70882400000000001</c:v>
                </c:pt>
                <c:pt idx="992">
                  <c:v>0.56324300000000005</c:v>
                </c:pt>
                <c:pt idx="993">
                  <c:v>0.58727300000000004</c:v>
                </c:pt>
                <c:pt idx="994">
                  <c:v>0.46984199999999998</c:v>
                </c:pt>
                <c:pt idx="995">
                  <c:v>0.41902499999999998</c:v>
                </c:pt>
                <c:pt idx="996">
                  <c:v>1.9227380000000001</c:v>
                </c:pt>
                <c:pt idx="997">
                  <c:v>0.35151199999999999</c:v>
                </c:pt>
                <c:pt idx="998">
                  <c:v>-10</c:v>
                </c:pt>
                <c:pt idx="999">
                  <c:v>1.3143359999999999</c:v>
                </c:pt>
                <c:pt idx="1000">
                  <c:v>-10</c:v>
                </c:pt>
                <c:pt idx="1001">
                  <c:v>4.5089999999999998E-2</c:v>
                </c:pt>
                <c:pt idx="1002">
                  <c:v>0.404418</c:v>
                </c:pt>
                <c:pt idx="1003">
                  <c:v>1.7721819999999999</c:v>
                </c:pt>
                <c:pt idx="1004">
                  <c:v>3.1646000000000001E-2</c:v>
                </c:pt>
                <c:pt idx="1005">
                  <c:v>2.014106</c:v>
                </c:pt>
                <c:pt idx="1006">
                  <c:v>0.576295</c:v>
                </c:pt>
                <c:pt idx="1007">
                  <c:v>0.86111000000000004</c:v>
                </c:pt>
                <c:pt idx="1008">
                  <c:v>1.602079</c:v>
                </c:pt>
                <c:pt idx="1009">
                  <c:v>-10</c:v>
                </c:pt>
                <c:pt idx="1010">
                  <c:v>0.53420800000000002</c:v>
                </c:pt>
                <c:pt idx="1011">
                  <c:v>-10</c:v>
                </c:pt>
                <c:pt idx="1012">
                  <c:v>-10</c:v>
                </c:pt>
                <c:pt idx="1013">
                  <c:v>1.0074620000000001</c:v>
                </c:pt>
                <c:pt idx="1014">
                  <c:v>-10</c:v>
                </c:pt>
                <c:pt idx="1015">
                  <c:v>0.75527200000000005</c:v>
                </c:pt>
                <c:pt idx="1016">
                  <c:v>0.93634300000000004</c:v>
                </c:pt>
                <c:pt idx="1017">
                  <c:v>1.487134</c:v>
                </c:pt>
                <c:pt idx="1018">
                  <c:v>0.23283100000000001</c:v>
                </c:pt>
                <c:pt idx="1019">
                  <c:v>2.2015560000000001</c:v>
                </c:pt>
                <c:pt idx="1020">
                  <c:v>9.5814999999999997E-2</c:v>
                </c:pt>
                <c:pt idx="1021">
                  <c:v>0.26762799999999998</c:v>
                </c:pt>
                <c:pt idx="1022">
                  <c:v>0.27854099999999998</c:v>
                </c:pt>
                <c:pt idx="1023">
                  <c:v>-10</c:v>
                </c:pt>
                <c:pt idx="1024">
                  <c:v>2.1549149999999999</c:v>
                </c:pt>
                <c:pt idx="1025">
                  <c:v>1.3562149999999999</c:v>
                </c:pt>
                <c:pt idx="1026">
                  <c:v>0.77080599999999999</c:v>
                </c:pt>
                <c:pt idx="1027">
                  <c:v>0.60844299999999996</c:v>
                </c:pt>
                <c:pt idx="1028">
                  <c:v>0.71148500000000003</c:v>
                </c:pt>
                <c:pt idx="1029">
                  <c:v>0.69888799999999995</c:v>
                </c:pt>
                <c:pt idx="1030">
                  <c:v>1.5640999999999999E-2</c:v>
                </c:pt>
                <c:pt idx="1031">
                  <c:v>1.417449</c:v>
                </c:pt>
                <c:pt idx="1032">
                  <c:v>0.57584299999999999</c:v>
                </c:pt>
                <c:pt idx="1033">
                  <c:v>0.32349899999999998</c:v>
                </c:pt>
                <c:pt idx="1034">
                  <c:v>0.65986</c:v>
                </c:pt>
                <c:pt idx="1035">
                  <c:v>0.12886800000000001</c:v>
                </c:pt>
                <c:pt idx="1036">
                  <c:v>2.1508229999999999</c:v>
                </c:pt>
                <c:pt idx="1037">
                  <c:v>0.66429000000000005</c:v>
                </c:pt>
                <c:pt idx="1038">
                  <c:v>2.2373789999999998</c:v>
                </c:pt>
                <c:pt idx="1039">
                  <c:v>1.1846570000000001</c:v>
                </c:pt>
                <c:pt idx="1040">
                  <c:v>0.82414900000000002</c:v>
                </c:pt>
                <c:pt idx="1041">
                  <c:v>0.34779700000000002</c:v>
                </c:pt>
                <c:pt idx="1042">
                  <c:v>1.463611</c:v>
                </c:pt>
                <c:pt idx="1043">
                  <c:v>0.11219700000000001</c:v>
                </c:pt>
                <c:pt idx="1044">
                  <c:v>0.151083</c:v>
                </c:pt>
                <c:pt idx="1045">
                  <c:v>1.329464</c:v>
                </c:pt>
                <c:pt idx="1046">
                  <c:v>-10</c:v>
                </c:pt>
                <c:pt idx="1047">
                  <c:v>0.36365500000000001</c:v>
                </c:pt>
                <c:pt idx="1048">
                  <c:v>1.7434099999999999</c:v>
                </c:pt>
                <c:pt idx="1049">
                  <c:v>1.2920450000000001</c:v>
                </c:pt>
                <c:pt idx="1050">
                  <c:v>-10</c:v>
                </c:pt>
                <c:pt idx="1051">
                  <c:v>0.476466</c:v>
                </c:pt>
                <c:pt idx="1052">
                  <c:v>0.39559100000000003</c:v>
                </c:pt>
                <c:pt idx="1053">
                  <c:v>0.50936400000000004</c:v>
                </c:pt>
                <c:pt idx="1054">
                  <c:v>1.3666259999999999</c:v>
                </c:pt>
                <c:pt idx="1055">
                  <c:v>0.70760599999999996</c:v>
                </c:pt>
                <c:pt idx="1056">
                  <c:v>2.0042990000000001</c:v>
                </c:pt>
                <c:pt idx="1057">
                  <c:v>0.44694699999999998</c:v>
                </c:pt>
                <c:pt idx="1058">
                  <c:v>1.3456939999999999</c:v>
                </c:pt>
                <c:pt idx="1059">
                  <c:v>0.76716399999999996</c:v>
                </c:pt>
                <c:pt idx="1060">
                  <c:v>0.32643899999999998</c:v>
                </c:pt>
                <c:pt idx="1061">
                  <c:v>0.29292499999999999</c:v>
                </c:pt>
                <c:pt idx="1062">
                  <c:v>0.85646</c:v>
                </c:pt>
                <c:pt idx="1063">
                  <c:v>1.6403080000000001</c:v>
                </c:pt>
                <c:pt idx="1064">
                  <c:v>6.225E-2</c:v>
                </c:pt>
                <c:pt idx="1065">
                  <c:v>0.37679499999999999</c:v>
                </c:pt>
                <c:pt idx="1066">
                  <c:v>0.37252299999999999</c:v>
                </c:pt>
                <c:pt idx="1067">
                  <c:v>0.31032599999999999</c:v>
                </c:pt>
                <c:pt idx="1068">
                  <c:v>1.009752</c:v>
                </c:pt>
                <c:pt idx="1069">
                  <c:v>6.8310999999999997E-2</c:v>
                </c:pt>
                <c:pt idx="1070">
                  <c:v>1.7638689999999999</c:v>
                </c:pt>
                <c:pt idx="1071">
                  <c:v>-10</c:v>
                </c:pt>
                <c:pt idx="1072">
                  <c:v>1.5793029999999999</c:v>
                </c:pt>
                <c:pt idx="1073">
                  <c:v>0.83657400000000004</c:v>
                </c:pt>
                <c:pt idx="1074">
                  <c:v>-10</c:v>
                </c:pt>
                <c:pt idx="1075">
                  <c:v>-10</c:v>
                </c:pt>
                <c:pt idx="1076">
                  <c:v>-10</c:v>
                </c:pt>
                <c:pt idx="1077">
                  <c:v>1.1330199999999999</c:v>
                </c:pt>
                <c:pt idx="1078">
                  <c:v>0.85201700000000002</c:v>
                </c:pt>
                <c:pt idx="1079">
                  <c:v>-10</c:v>
                </c:pt>
                <c:pt idx="1080">
                  <c:v>0.75642600000000004</c:v>
                </c:pt>
                <c:pt idx="1081">
                  <c:v>2.1059700000000001</c:v>
                </c:pt>
                <c:pt idx="1082">
                  <c:v>1.355777</c:v>
                </c:pt>
                <c:pt idx="1083">
                  <c:v>0.269237</c:v>
                </c:pt>
                <c:pt idx="1084">
                  <c:v>0.15966900000000001</c:v>
                </c:pt>
                <c:pt idx="1085">
                  <c:v>1.7989930000000001</c:v>
                </c:pt>
                <c:pt idx="1086">
                  <c:v>1.1851499999999999</c:v>
                </c:pt>
                <c:pt idx="1087">
                  <c:v>0.56692900000000002</c:v>
                </c:pt>
                <c:pt idx="1088">
                  <c:v>0.666605</c:v>
                </c:pt>
                <c:pt idx="1089">
                  <c:v>1.9752879999999999</c:v>
                </c:pt>
                <c:pt idx="1090">
                  <c:v>2.0206219999999999</c:v>
                </c:pt>
                <c:pt idx="1091">
                  <c:v>1.029925</c:v>
                </c:pt>
                <c:pt idx="1092">
                  <c:v>0.88085000000000002</c:v>
                </c:pt>
                <c:pt idx="1093">
                  <c:v>-10</c:v>
                </c:pt>
                <c:pt idx="1094">
                  <c:v>1.17807</c:v>
                </c:pt>
                <c:pt idx="1095">
                  <c:v>1.9820549999999999</c:v>
                </c:pt>
                <c:pt idx="1096">
                  <c:v>1.44381</c:v>
                </c:pt>
                <c:pt idx="1097">
                  <c:v>1.5623860000000001</c:v>
                </c:pt>
                <c:pt idx="1098">
                  <c:v>0.93282799999999999</c:v>
                </c:pt>
                <c:pt idx="1099">
                  <c:v>0.78201799999999999</c:v>
                </c:pt>
                <c:pt idx="1100">
                  <c:v>1.13933</c:v>
                </c:pt>
                <c:pt idx="1101">
                  <c:v>0.17324800000000001</c:v>
                </c:pt>
                <c:pt idx="1102">
                  <c:v>0.18948999999999999</c:v>
                </c:pt>
                <c:pt idx="1103">
                  <c:v>0.64241300000000001</c:v>
                </c:pt>
                <c:pt idx="1104">
                  <c:v>1.913432</c:v>
                </c:pt>
                <c:pt idx="1105">
                  <c:v>0.421601</c:v>
                </c:pt>
                <c:pt idx="1106">
                  <c:v>-10</c:v>
                </c:pt>
                <c:pt idx="1107">
                  <c:v>1.0359480000000001</c:v>
                </c:pt>
                <c:pt idx="1108">
                  <c:v>0.416466</c:v>
                </c:pt>
                <c:pt idx="1109">
                  <c:v>1.6451180000000001</c:v>
                </c:pt>
                <c:pt idx="1110">
                  <c:v>0.88370300000000002</c:v>
                </c:pt>
                <c:pt idx="1111">
                  <c:v>1.0951610000000001</c:v>
                </c:pt>
                <c:pt idx="1112">
                  <c:v>-10</c:v>
                </c:pt>
                <c:pt idx="1113">
                  <c:v>0.65810299999999999</c:v>
                </c:pt>
                <c:pt idx="1114">
                  <c:v>0.76118200000000003</c:v>
                </c:pt>
                <c:pt idx="1115">
                  <c:v>0.834642</c:v>
                </c:pt>
                <c:pt idx="1116">
                  <c:v>-10</c:v>
                </c:pt>
                <c:pt idx="1117">
                  <c:v>-10</c:v>
                </c:pt>
                <c:pt idx="1118">
                  <c:v>-10</c:v>
                </c:pt>
                <c:pt idx="1119">
                  <c:v>0.46533799999999997</c:v>
                </c:pt>
                <c:pt idx="1120">
                  <c:v>-10</c:v>
                </c:pt>
                <c:pt idx="1121">
                  <c:v>0.44915699999999997</c:v>
                </c:pt>
                <c:pt idx="1122">
                  <c:v>0.96374599999999999</c:v>
                </c:pt>
                <c:pt idx="1123">
                  <c:v>-10</c:v>
                </c:pt>
                <c:pt idx="1124">
                  <c:v>0.271285</c:v>
                </c:pt>
                <c:pt idx="1125">
                  <c:v>-10</c:v>
                </c:pt>
                <c:pt idx="1126">
                  <c:v>0.98974899999999999</c:v>
                </c:pt>
                <c:pt idx="1127">
                  <c:v>0.45273200000000002</c:v>
                </c:pt>
                <c:pt idx="1128">
                  <c:v>0.79371800000000003</c:v>
                </c:pt>
                <c:pt idx="1129">
                  <c:v>0.76030799999999998</c:v>
                </c:pt>
                <c:pt idx="1130">
                  <c:v>0.35091099999999997</c:v>
                </c:pt>
                <c:pt idx="1131">
                  <c:v>0.42418899999999998</c:v>
                </c:pt>
                <c:pt idx="1132">
                  <c:v>1.378323</c:v>
                </c:pt>
                <c:pt idx="1133">
                  <c:v>-10</c:v>
                </c:pt>
                <c:pt idx="1134">
                  <c:v>-10</c:v>
                </c:pt>
                <c:pt idx="1135">
                  <c:v>1.2151460000000001</c:v>
                </c:pt>
                <c:pt idx="1136">
                  <c:v>-10</c:v>
                </c:pt>
                <c:pt idx="1137">
                  <c:v>1.517927</c:v>
                </c:pt>
                <c:pt idx="1138">
                  <c:v>0.66323699999999997</c:v>
                </c:pt>
                <c:pt idx="1139">
                  <c:v>1.4419379999999999</c:v>
                </c:pt>
                <c:pt idx="1140">
                  <c:v>2.2263069999999998</c:v>
                </c:pt>
                <c:pt idx="1141">
                  <c:v>0.706839</c:v>
                </c:pt>
                <c:pt idx="1142">
                  <c:v>-10</c:v>
                </c:pt>
                <c:pt idx="1143">
                  <c:v>1.482043</c:v>
                </c:pt>
                <c:pt idx="1144">
                  <c:v>-10</c:v>
                </c:pt>
                <c:pt idx="1145">
                  <c:v>-10</c:v>
                </c:pt>
                <c:pt idx="1146">
                  <c:v>-10</c:v>
                </c:pt>
                <c:pt idx="1147">
                  <c:v>1.516338</c:v>
                </c:pt>
                <c:pt idx="1148">
                  <c:v>0.38888400000000001</c:v>
                </c:pt>
                <c:pt idx="1149">
                  <c:v>4.7364000000000003E-2</c:v>
                </c:pt>
                <c:pt idx="1150">
                  <c:v>1.2343</c:v>
                </c:pt>
                <c:pt idx="1151">
                  <c:v>-10</c:v>
                </c:pt>
                <c:pt idx="1152">
                  <c:v>0.70943400000000001</c:v>
                </c:pt>
                <c:pt idx="1153">
                  <c:v>1.238885</c:v>
                </c:pt>
                <c:pt idx="1154">
                  <c:v>1.0760510000000001</c:v>
                </c:pt>
                <c:pt idx="1155">
                  <c:v>1.0568379999999999</c:v>
                </c:pt>
                <c:pt idx="1156">
                  <c:v>1.6003099999999999</c:v>
                </c:pt>
                <c:pt idx="1157">
                  <c:v>-10</c:v>
                </c:pt>
                <c:pt idx="1158">
                  <c:v>0.15851199999999999</c:v>
                </c:pt>
                <c:pt idx="1159">
                  <c:v>0.52595099999999995</c:v>
                </c:pt>
                <c:pt idx="1160">
                  <c:v>1.1493150000000001</c:v>
                </c:pt>
                <c:pt idx="1161">
                  <c:v>1.571056</c:v>
                </c:pt>
                <c:pt idx="1162">
                  <c:v>1.704172</c:v>
                </c:pt>
                <c:pt idx="1163">
                  <c:v>-10</c:v>
                </c:pt>
                <c:pt idx="1164">
                  <c:v>1.2024280000000001</c:v>
                </c:pt>
                <c:pt idx="1165">
                  <c:v>0.40143899999999999</c:v>
                </c:pt>
                <c:pt idx="1166">
                  <c:v>1.661386</c:v>
                </c:pt>
                <c:pt idx="1167">
                  <c:v>-10</c:v>
                </c:pt>
                <c:pt idx="1168">
                  <c:v>0.99926499999999996</c:v>
                </c:pt>
                <c:pt idx="1169">
                  <c:v>-10</c:v>
                </c:pt>
                <c:pt idx="1170">
                  <c:v>-10</c:v>
                </c:pt>
                <c:pt idx="1171">
                  <c:v>0.60789300000000002</c:v>
                </c:pt>
                <c:pt idx="1172">
                  <c:v>1.77383</c:v>
                </c:pt>
                <c:pt idx="1173">
                  <c:v>0.63447299999999995</c:v>
                </c:pt>
                <c:pt idx="1174">
                  <c:v>-10</c:v>
                </c:pt>
                <c:pt idx="1175">
                  <c:v>0.13691500000000001</c:v>
                </c:pt>
                <c:pt idx="1176">
                  <c:v>-10</c:v>
                </c:pt>
                <c:pt idx="1177">
                  <c:v>-10</c:v>
                </c:pt>
                <c:pt idx="1178">
                  <c:v>1.777798</c:v>
                </c:pt>
                <c:pt idx="1179">
                  <c:v>-10</c:v>
                </c:pt>
                <c:pt idx="1180">
                  <c:v>0.46235799999999999</c:v>
                </c:pt>
                <c:pt idx="1181">
                  <c:v>-10</c:v>
                </c:pt>
                <c:pt idx="1182">
                  <c:v>0.17921000000000001</c:v>
                </c:pt>
                <c:pt idx="1183">
                  <c:v>0.613757</c:v>
                </c:pt>
                <c:pt idx="1184">
                  <c:v>0.99042200000000002</c:v>
                </c:pt>
                <c:pt idx="1185">
                  <c:v>1.245749</c:v>
                </c:pt>
                <c:pt idx="1186">
                  <c:v>1.194421</c:v>
                </c:pt>
                <c:pt idx="1187">
                  <c:v>7.7832999999999999E-2</c:v>
                </c:pt>
                <c:pt idx="1188">
                  <c:v>0.44342100000000001</c:v>
                </c:pt>
                <c:pt idx="1189">
                  <c:v>1.60422</c:v>
                </c:pt>
                <c:pt idx="1190">
                  <c:v>1.181306</c:v>
                </c:pt>
                <c:pt idx="1191">
                  <c:v>1.014494</c:v>
                </c:pt>
                <c:pt idx="1192">
                  <c:v>1.9329499999999999</c:v>
                </c:pt>
                <c:pt idx="1193">
                  <c:v>1.801245</c:v>
                </c:pt>
                <c:pt idx="1194">
                  <c:v>0.433197</c:v>
                </c:pt>
                <c:pt idx="1195">
                  <c:v>0.32869500000000001</c:v>
                </c:pt>
                <c:pt idx="1196">
                  <c:v>0.57120099999999996</c:v>
                </c:pt>
                <c:pt idx="1197">
                  <c:v>0.31903300000000001</c:v>
                </c:pt>
                <c:pt idx="1198">
                  <c:v>1.9420649999999999</c:v>
                </c:pt>
                <c:pt idx="1199">
                  <c:v>0.607317</c:v>
                </c:pt>
                <c:pt idx="1200">
                  <c:v>0.63489099999999998</c:v>
                </c:pt>
                <c:pt idx="1201">
                  <c:v>4.3088000000000001E-2</c:v>
                </c:pt>
                <c:pt idx="1202">
                  <c:v>-10</c:v>
                </c:pt>
                <c:pt idx="1203">
                  <c:v>0.90524099999999996</c:v>
                </c:pt>
                <c:pt idx="1204">
                  <c:v>1.0817600000000001</c:v>
                </c:pt>
                <c:pt idx="1205">
                  <c:v>0.410578</c:v>
                </c:pt>
                <c:pt idx="1206">
                  <c:v>0.35694100000000001</c:v>
                </c:pt>
                <c:pt idx="1207">
                  <c:v>1.2250669999999999</c:v>
                </c:pt>
                <c:pt idx="1208">
                  <c:v>1.0575349999999999</c:v>
                </c:pt>
                <c:pt idx="1209">
                  <c:v>0.29891499999999999</c:v>
                </c:pt>
                <c:pt idx="1210">
                  <c:v>0.69846299999999995</c:v>
                </c:pt>
                <c:pt idx="1211">
                  <c:v>1.803428</c:v>
                </c:pt>
                <c:pt idx="1212">
                  <c:v>0.922929</c:v>
                </c:pt>
                <c:pt idx="1213">
                  <c:v>0.86805500000000002</c:v>
                </c:pt>
                <c:pt idx="1214">
                  <c:v>2.0924779999999998</c:v>
                </c:pt>
                <c:pt idx="1215">
                  <c:v>1.6013820000000001</c:v>
                </c:pt>
                <c:pt idx="1216">
                  <c:v>0.32263500000000001</c:v>
                </c:pt>
                <c:pt idx="1217">
                  <c:v>0.49417499999999998</c:v>
                </c:pt>
                <c:pt idx="1218">
                  <c:v>0.464721</c:v>
                </c:pt>
                <c:pt idx="1219">
                  <c:v>-10</c:v>
                </c:pt>
                <c:pt idx="1220">
                  <c:v>0.82563299999999995</c:v>
                </c:pt>
                <c:pt idx="1221">
                  <c:v>0.34486899999999998</c:v>
                </c:pt>
                <c:pt idx="1222">
                  <c:v>0.97620399999999996</c:v>
                </c:pt>
                <c:pt idx="1223">
                  <c:v>0.18915599999999999</c:v>
                </c:pt>
                <c:pt idx="1224">
                  <c:v>1.3763160000000001</c:v>
                </c:pt>
                <c:pt idx="1225">
                  <c:v>2.1419079999999999</c:v>
                </c:pt>
                <c:pt idx="1226">
                  <c:v>0.29103400000000001</c:v>
                </c:pt>
                <c:pt idx="1227">
                  <c:v>1.2753989999999999</c:v>
                </c:pt>
                <c:pt idx="1228">
                  <c:v>1.4447159999999999</c:v>
                </c:pt>
                <c:pt idx="1229">
                  <c:v>0.121614</c:v>
                </c:pt>
                <c:pt idx="1230">
                  <c:v>0.65276400000000001</c:v>
                </c:pt>
                <c:pt idx="1231">
                  <c:v>0.20471700000000001</c:v>
                </c:pt>
                <c:pt idx="1232">
                  <c:v>0.35381800000000002</c:v>
                </c:pt>
                <c:pt idx="1233">
                  <c:v>0.212286</c:v>
                </c:pt>
                <c:pt idx="1234">
                  <c:v>0.41427599999999998</c:v>
                </c:pt>
                <c:pt idx="1235">
                  <c:v>0.946025</c:v>
                </c:pt>
                <c:pt idx="1236">
                  <c:v>0.98081300000000005</c:v>
                </c:pt>
                <c:pt idx="1237">
                  <c:v>1.1778660000000001</c:v>
                </c:pt>
                <c:pt idx="1238">
                  <c:v>0.46635900000000002</c:v>
                </c:pt>
                <c:pt idx="1239">
                  <c:v>0.27741100000000002</c:v>
                </c:pt>
                <c:pt idx="1240">
                  <c:v>0.88253899999999996</c:v>
                </c:pt>
                <c:pt idx="1241">
                  <c:v>0.303392</c:v>
                </c:pt>
                <c:pt idx="1242">
                  <c:v>0.67708599999999997</c:v>
                </c:pt>
                <c:pt idx="1243">
                  <c:v>0.108693</c:v>
                </c:pt>
                <c:pt idx="1244">
                  <c:v>2.082532</c:v>
                </c:pt>
                <c:pt idx="1245">
                  <c:v>0.24277599999999999</c:v>
                </c:pt>
                <c:pt idx="1246">
                  <c:v>-10</c:v>
                </c:pt>
                <c:pt idx="1247">
                  <c:v>1.924814</c:v>
                </c:pt>
                <c:pt idx="1248">
                  <c:v>0.67466300000000001</c:v>
                </c:pt>
                <c:pt idx="1249">
                  <c:v>-10</c:v>
                </c:pt>
                <c:pt idx="1250">
                  <c:v>-10</c:v>
                </c:pt>
                <c:pt idx="1251">
                  <c:v>0.991008</c:v>
                </c:pt>
                <c:pt idx="1252">
                  <c:v>0.49722899999999998</c:v>
                </c:pt>
                <c:pt idx="1253">
                  <c:v>0.333484</c:v>
                </c:pt>
                <c:pt idx="1254">
                  <c:v>1.6889529999999999</c:v>
                </c:pt>
                <c:pt idx="1255">
                  <c:v>-10</c:v>
                </c:pt>
                <c:pt idx="1256">
                  <c:v>0.93416100000000002</c:v>
                </c:pt>
                <c:pt idx="1257">
                  <c:v>1.2216670000000001</c:v>
                </c:pt>
                <c:pt idx="1258">
                  <c:v>1.340905</c:v>
                </c:pt>
                <c:pt idx="1259">
                  <c:v>-10</c:v>
                </c:pt>
                <c:pt idx="1260">
                  <c:v>-10</c:v>
                </c:pt>
                <c:pt idx="1261">
                  <c:v>0.64227299999999998</c:v>
                </c:pt>
                <c:pt idx="1262">
                  <c:v>5.1879000000000002E-2</c:v>
                </c:pt>
                <c:pt idx="1263">
                  <c:v>-10</c:v>
                </c:pt>
                <c:pt idx="1264">
                  <c:v>0.63348499999999996</c:v>
                </c:pt>
                <c:pt idx="1265">
                  <c:v>-10</c:v>
                </c:pt>
                <c:pt idx="1266">
                  <c:v>0.249977</c:v>
                </c:pt>
                <c:pt idx="1267">
                  <c:v>0.67181900000000006</c:v>
                </c:pt>
                <c:pt idx="1268">
                  <c:v>0.92787799999999998</c:v>
                </c:pt>
                <c:pt idx="1269">
                  <c:v>1.6999979999999999</c:v>
                </c:pt>
                <c:pt idx="1270">
                  <c:v>1.9735119999999999</c:v>
                </c:pt>
                <c:pt idx="1271">
                  <c:v>2.2358669999999998</c:v>
                </c:pt>
                <c:pt idx="1272">
                  <c:v>-10</c:v>
                </c:pt>
                <c:pt idx="1273">
                  <c:v>-10</c:v>
                </c:pt>
                <c:pt idx="1274">
                  <c:v>-10</c:v>
                </c:pt>
                <c:pt idx="1275">
                  <c:v>-10</c:v>
                </c:pt>
                <c:pt idx="1276">
                  <c:v>1.297501</c:v>
                </c:pt>
                <c:pt idx="1277">
                  <c:v>0.97962199999999999</c:v>
                </c:pt>
                <c:pt idx="1278">
                  <c:v>-10</c:v>
                </c:pt>
                <c:pt idx="1279">
                  <c:v>1.6150389999999999</c:v>
                </c:pt>
                <c:pt idx="1280">
                  <c:v>0.78547</c:v>
                </c:pt>
                <c:pt idx="1281">
                  <c:v>0.55254499999999995</c:v>
                </c:pt>
                <c:pt idx="1282">
                  <c:v>-10</c:v>
                </c:pt>
                <c:pt idx="1283">
                  <c:v>0.15224499999999999</c:v>
                </c:pt>
                <c:pt idx="1284">
                  <c:v>2.282073</c:v>
                </c:pt>
                <c:pt idx="1285">
                  <c:v>0.69625099999999995</c:v>
                </c:pt>
                <c:pt idx="1286">
                  <c:v>1.3363940000000001</c:v>
                </c:pt>
                <c:pt idx="1287">
                  <c:v>1.779161</c:v>
                </c:pt>
                <c:pt idx="1288">
                  <c:v>0.50427299999999997</c:v>
                </c:pt>
                <c:pt idx="1289">
                  <c:v>0.413408</c:v>
                </c:pt>
                <c:pt idx="1290">
                  <c:v>0.135265</c:v>
                </c:pt>
                <c:pt idx="1291">
                  <c:v>0.69974199999999998</c:v>
                </c:pt>
                <c:pt idx="1292">
                  <c:v>0.89593299999999998</c:v>
                </c:pt>
                <c:pt idx="1293">
                  <c:v>1.0589759999999999</c:v>
                </c:pt>
                <c:pt idx="1294">
                  <c:v>2.0341619999999998</c:v>
                </c:pt>
                <c:pt idx="1295">
                  <c:v>-10</c:v>
                </c:pt>
                <c:pt idx="1296">
                  <c:v>-10</c:v>
                </c:pt>
                <c:pt idx="1297">
                  <c:v>1.155497</c:v>
                </c:pt>
                <c:pt idx="1298">
                  <c:v>1.4763630000000001</c:v>
                </c:pt>
                <c:pt idx="1299">
                  <c:v>0.68337899999999996</c:v>
                </c:pt>
                <c:pt idx="1300">
                  <c:v>2.0656129999999999</c:v>
                </c:pt>
                <c:pt idx="1301">
                  <c:v>0.210672</c:v>
                </c:pt>
                <c:pt idx="1302">
                  <c:v>-10</c:v>
                </c:pt>
                <c:pt idx="1303">
                  <c:v>0.67268799999999995</c:v>
                </c:pt>
                <c:pt idx="1304">
                  <c:v>0.92247000000000001</c:v>
                </c:pt>
                <c:pt idx="1305">
                  <c:v>1.2923610000000001</c:v>
                </c:pt>
                <c:pt idx="1306">
                  <c:v>1.433411</c:v>
                </c:pt>
                <c:pt idx="1307">
                  <c:v>1.6765909999999999</c:v>
                </c:pt>
                <c:pt idx="1308">
                  <c:v>-10</c:v>
                </c:pt>
                <c:pt idx="1309">
                  <c:v>1.940199</c:v>
                </c:pt>
                <c:pt idx="1310">
                  <c:v>1.9391670000000001</c:v>
                </c:pt>
                <c:pt idx="1311">
                  <c:v>-10</c:v>
                </c:pt>
                <c:pt idx="1312">
                  <c:v>-10</c:v>
                </c:pt>
                <c:pt idx="1313">
                  <c:v>0.64707400000000004</c:v>
                </c:pt>
                <c:pt idx="1314">
                  <c:v>1.4381390000000001</c:v>
                </c:pt>
                <c:pt idx="1315">
                  <c:v>-10</c:v>
                </c:pt>
                <c:pt idx="1316">
                  <c:v>2.2274690000000001</c:v>
                </c:pt>
                <c:pt idx="1317">
                  <c:v>-10</c:v>
                </c:pt>
                <c:pt idx="1318">
                  <c:v>-10</c:v>
                </c:pt>
                <c:pt idx="1319">
                  <c:v>-10</c:v>
                </c:pt>
                <c:pt idx="1320">
                  <c:v>0.63000900000000004</c:v>
                </c:pt>
                <c:pt idx="1321">
                  <c:v>0.58788600000000002</c:v>
                </c:pt>
                <c:pt idx="1322">
                  <c:v>-10</c:v>
                </c:pt>
                <c:pt idx="1323">
                  <c:v>1.2755700000000001</c:v>
                </c:pt>
                <c:pt idx="1324">
                  <c:v>1.303231</c:v>
                </c:pt>
                <c:pt idx="1325">
                  <c:v>5.0041000000000002E-2</c:v>
                </c:pt>
                <c:pt idx="1326">
                  <c:v>0.67676000000000003</c:v>
                </c:pt>
                <c:pt idx="1327">
                  <c:v>0.68673300000000004</c:v>
                </c:pt>
                <c:pt idx="1328">
                  <c:v>1.067256</c:v>
                </c:pt>
                <c:pt idx="1329">
                  <c:v>-10</c:v>
                </c:pt>
                <c:pt idx="1330">
                  <c:v>4.189E-3</c:v>
                </c:pt>
                <c:pt idx="1331">
                  <c:v>-10</c:v>
                </c:pt>
                <c:pt idx="1332">
                  <c:v>-10</c:v>
                </c:pt>
                <c:pt idx="1333">
                  <c:v>-10</c:v>
                </c:pt>
                <c:pt idx="1334">
                  <c:v>2.1034000000000002</c:v>
                </c:pt>
                <c:pt idx="1335">
                  <c:v>0.102781</c:v>
                </c:pt>
                <c:pt idx="1336">
                  <c:v>1.552351</c:v>
                </c:pt>
                <c:pt idx="1337">
                  <c:v>0.70438400000000001</c:v>
                </c:pt>
                <c:pt idx="1338">
                  <c:v>0.57444799999999996</c:v>
                </c:pt>
                <c:pt idx="1339">
                  <c:v>0.71604400000000001</c:v>
                </c:pt>
                <c:pt idx="1340">
                  <c:v>0.51049699999999998</c:v>
                </c:pt>
                <c:pt idx="1341">
                  <c:v>0.40523300000000001</c:v>
                </c:pt>
                <c:pt idx="1342">
                  <c:v>-10</c:v>
                </c:pt>
                <c:pt idx="1343">
                  <c:v>-10</c:v>
                </c:pt>
                <c:pt idx="1344">
                  <c:v>-10</c:v>
                </c:pt>
                <c:pt idx="1345">
                  <c:v>4.9116E-2</c:v>
                </c:pt>
                <c:pt idx="1346">
                  <c:v>0.71370699999999998</c:v>
                </c:pt>
                <c:pt idx="1347">
                  <c:v>-10</c:v>
                </c:pt>
                <c:pt idx="1348">
                  <c:v>0.438529</c:v>
                </c:pt>
                <c:pt idx="1349">
                  <c:v>0.136742</c:v>
                </c:pt>
                <c:pt idx="1350">
                  <c:v>-10</c:v>
                </c:pt>
                <c:pt idx="1351">
                  <c:v>0.60193399999999997</c:v>
                </c:pt>
                <c:pt idx="1352">
                  <c:v>2.2421760000000002</c:v>
                </c:pt>
                <c:pt idx="1353">
                  <c:v>-10</c:v>
                </c:pt>
                <c:pt idx="1354">
                  <c:v>-10</c:v>
                </c:pt>
                <c:pt idx="1355">
                  <c:v>-10</c:v>
                </c:pt>
                <c:pt idx="1356">
                  <c:v>0.62866</c:v>
                </c:pt>
                <c:pt idx="1357">
                  <c:v>-10</c:v>
                </c:pt>
                <c:pt idx="1358">
                  <c:v>1.9624999999999999</c:v>
                </c:pt>
                <c:pt idx="1359">
                  <c:v>1.275444</c:v>
                </c:pt>
                <c:pt idx="1360">
                  <c:v>1.4420390000000001</c:v>
                </c:pt>
                <c:pt idx="1361">
                  <c:v>0.80250500000000002</c:v>
                </c:pt>
                <c:pt idx="1362">
                  <c:v>0.97456299999999996</c:v>
                </c:pt>
                <c:pt idx="1363">
                  <c:v>1.848258</c:v>
                </c:pt>
                <c:pt idx="1364">
                  <c:v>-10</c:v>
                </c:pt>
                <c:pt idx="1365">
                  <c:v>0.26527200000000001</c:v>
                </c:pt>
                <c:pt idx="1366">
                  <c:v>2.0769150000000001</c:v>
                </c:pt>
                <c:pt idx="1367">
                  <c:v>1.8493949999999999</c:v>
                </c:pt>
                <c:pt idx="1368">
                  <c:v>1.14639</c:v>
                </c:pt>
                <c:pt idx="1369">
                  <c:v>0.41084199999999998</c:v>
                </c:pt>
                <c:pt idx="1370">
                  <c:v>1.0750839999999999</c:v>
                </c:pt>
                <c:pt idx="1371">
                  <c:v>1.433873</c:v>
                </c:pt>
                <c:pt idx="1372">
                  <c:v>0.77881100000000003</c:v>
                </c:pt>
                <c:pt idx="1373">
                  <c:v>1.136962</c:v>
                </c:pt>
                <c:pt idx="1374">
                  <c:v>0.54870600000000003</c:v>
                </c:pt>
                <c:pt idx="1375">
                  <c:v>1.0561480000000001</c:v>
                </c:pt>
                <c:pt idx="1376">
                  <c:v>0.67964500000000005</c:v>
                </c:pt>
                <c:pt idx="1377">
                  <c:v>0.38647100000000001</c:v>
                </c:pt>
                <c:pt idx="1378">
                  <c:v>0.61073</c:v>
                </c:pt>
                <c:pt idx="1379">
                  <c:v>1.777204</c:v>
                </c:pt>
                <c:pt idx="1380">
                  <c:v>-10</c:v>
                </c:pt>
                <c:pt idx="1381">
                  <c:v>1.2385619999999999</c:v>
                </c:pt>
                <c:pt idx="1382">
                  <c:v>-10</c:v>
                </c:pt>
                <c:pt idx="1383">
                  <c:v>0.82817700000000005</c:v>
                </c:pt>
                <c:pt idx="1384">
                  <c:v>-10</c:v>
                </c:pt>
                <c:pt idx="1385">
                  <c:v>1.3796189999999999</c:v>
                </c:pt>
                <c:pt idx="1386">
                  <c:v>0.40021099999999998</c:v>
                </c:pt>
                <c:pt idx="1387">
                  <c:v>1.0367660000000001</c:v>
                </c:pt>
                <c:pt idx="1388">
                  <c:v>-10</c:v>
                </c:pt>
                <c:pt idx="1389">
                  <c:v>-10</c:v>
                </c:pt>
                <c:pt idx="1390">
                  <c:v>-10</c:v>
                </c:pt>
                <c:pt idx="1391">
                  <c:v>-10</c:v>
                </c:pt>
                <c:pt idx="1392">
                  <c:v>-10</c:v>
                </c:pt>
                <c:pt idx="1393">
                  <c:v>1.864455</c:v>
                </c:pt>
                <c:pt idx="1394">
                  <c:v>0.86298399999999997</c:v>
                </c:pt>
                <c:pt idx="1395">
                  <c:v>1.390317</c:v>
                </c:pt>
                <c:pt idx="1396">
                  <c:v>-10</c:v>
                </c:pt>
                <c:pt idx="1397">
                  <c:v>-10</c:v>
                </c:pt>
                <c:pt idx="1398">
                  <c:v>-10</c:v>
                </c:pt>
                <c:pt idx="1399">
                  <c:v>-10</c:v>
                </c:pt>
                <c:pt idx="1400">
                  <c:v>0.69047199999999997</c:v>
                </c:pt>
                <c:pt idx="1401">
                  <c:v>-10</c:v>
                </c:pt>
                <c:pt idx="1402">
                  <c:v>1.24613</c:v>
                </c:pt>
                <c:pt idx="1403">
                  <c:v>0.94779100000000005</c:v>
                </c:pt>
                <c:pt idx="1404">
                  <c:v>1.5092E-2</c:v>
                </c:pt>
                <c:pt idx="1405">
                  <c:v>2.0936379999999999</c:v>
                </c:pt>
                <c:pt idx="1406">
                  <c:v>0.33652599999999999</c:v>
                </c:pt>
                <c:pt idx="1407">
                  <c:v>-10</c:v>
                </c:pt>
                <c:pt idx="1408">
                  <c:v>1.9994749999999999</c:v>
                </c:pt>
                <c:pt idx="1409">
                  <c:v>1.1023320000000001</c:v>
                </c:pt>
                <c:pt idx="1410">
                  <c:v>1.0745629999999999</c:v>
                </c:pt>
                <c:pt idx="1411">
                  <c:v>0.94248900000000002</c:v>
                </c:pt>
                <c:pt idx="1412">
                  <c:v>0.54608699999999999</c:v>
                </c:pt>
                <c:pt idx="1413">
                  <c:v>1.4231149999999999</c:v>
                </c:pt>
                <c:pt idx="1414">
                  <c:v>-10</c:v>
                </c:pt>
                <c:pt idx="1415">
                  <c:v>0.74139600000000005</c:v>
                </c:pt>
                <c:pt idx="1416">
                  <c:v>1.639988</c:v>
                </c:pt>
                <c:pt idx="1417">
                  <c:v>1.5380879999999999</c:v>
                </c:pt>
                <c:pt idx="1418">
                  <c:v>-10</c:v>
                </c:pt>
                <c:pt idx="1419">
                  <c:v>1.015293</c:v>
                </c:pt>
                <c:pt idx="1420">
                  <c:v>0.646173</c:v>
                </c:pt>
                <c:pt idx="1421">
                  <c:v>0.59819599999999995</c:v>
                </c:pt>
                <c:pt idx="1422">
                  <c:v>0.41536499999999998</c:v>
                </c:pt>
                <c:pt idx="1423">
                  <c:v>0.43850499999999998</c:v>
                </c:pt>
                <c:pt idx="1424">
                  <c:v>1.1217900000000001</c:v>
                </c:pt>
                <c:pt idx="1425">
                  <c:v>0.63952299999999995</c:v>
                </c:pt>
                <c:pt idx="1426">
                  <c:v>0.66354400000000002</c:v>
                </c:pt>
                <c:pt idx="1427">
                  <c:v>1.4203699999999999</c:v>
                </c:pt>
                <c:pt idx="1428">
                  <c:v>2.009137</c:v>
                </c:pt>
                <c:pt idx="1429">
                  <c:v>1.2246520000000001</c:v>
                </c:pt>
                <c:pt idx="1430">
                  <c:v>0.55052100000000004</c:v>
                </c:pt>
                <c:pt idx="1431">
                  <c:v>0.66467799999999999</c:v>
                </c:pt>
                <c:pt idx="1432">
                  <c:v>1.3250550000000001</c:v>
                </c:pt>
                <c:pt idx="1433">
                  <c:v>0.983877</c:v>
                </c:pt>
                <c:pt idx="1434">
                  <c:v>0.640934</c:v>
                </c:pt>
                <c:pt idx="1435">
                  <c:v>2.1707000000000001E-2</c:v>
                </c:pt>
                <c:pt idx="1436">
                  <c:v>0.266235</c:v>
                </c:pt>
                <c:pt idx="1437">
                  <c:v>0.99282199999999998</c:v>
                </c:pt>
                <c:pt idx="1438">
                  <c:v>4.8625000000000002E-2</c:v>
                </c:pt>
                <c:pt idx="1439">
                  <c:v>0.137238</c:v>
                </c:pt>
                <c:pt idx="1440">
                  <c:v>0.10802299999999999</c:v>
                </c:pt>
                <c:pt idx="1441">
                  <c:v>0.70636299999999996</c:v>
                </c:pt>
                <c:pt idx="1442">
                  <c:v>1.135769</c:v>
                </c:pt>
                <c:pt idx="1443">
                  <c:v>8.1480999999999998E-2</c:v>
                </c:pt>
                <c:pt idx="1444">
                  <c:v>1.5385139999999999</c:v>
                </c:pt>
                <c:pt idx="1445">
                  <c:v>1.3328660000000001</c:v>
                </c:pt>
                <c:pt idx="1446">
                  <c:v>0.64322900000000005</c:v>
                </c:pt>
                <c:pt idx="1447">
                  <c:v>0.33130700000000002</c:v>
                </c:pt>
                <c:pt idx="1448">
                  <c:v>1.7494829999999999</c:v>
                </c:pt>
                <c:pt idx="1449">
                  <c:v>0.55794999999999995</c:v>
                </c:pt>
                <c:pt idx="1450">
                  <c:v>1.7265429999999999</c:v>
                </c:pt>
                <c:pt idx="1451">
                  <c:v>8.0407999999999993E-2</c:v>
                </c:pt>
                <c:pt idx="1452">
                  <c:v>-10</c:v>
                </c:pt>
                <c:pt idx="1453">
                  <c:v>0.28356100000000001</c:v>
                </c:pt>
                <c:pt idx="1454">
                  <c:v>0.263239</c:v>
                </c:pt>
                <c:pt idx="1455">
                  <c:v>0.51136599999999999</c:v>
                </c:pt>
                <c:pt idx="1456">
                  <c:v>0.231762</c:v>
                </c:pt>
                <c:pt idx="1457">
                  <c:v>-10</c:v>
                </c:pt>
                <c:pt idx="1458">
                  <c:v>-10</c:v>
                </c:pt>
                <c:pt idx="1459">
                  <c:v>0.82474199999999998</c:v>
                </c:pt>
                <c:pt idx="1460">
                  <c:v>0.62187999999999999</c:v>
                </c:pt>
                <c:pt idx="1461">
                  <c:v>0.28884700000000002</c:v>
                </c:pt>
                <c:pt idx="1462">
                  <c:v>0.16108800000000001</c:v>
                </c:pt>
                <c:pt idx="1463">
                  <c:v>2.0847910000000001</c:v>
                </c:pt>
                <c:pt idx="1464">
                  <c:v>-10</c:v>
                </c:pt>
                <c:pt idx="1465">
                  <c:v>0.75814899999999996</c:v>
                </c:pt>
                <c:pt idx="1466">
                  <c:v>0.59300299999999995</c:v>
                </c:pt>
                <c:pt idx="1467">
                  <c:v>1.851445</c:v>
                </c:pt>
                <c:pt idx="1468">
                  <c:v>1.5956459999999999</c:v>
                </c:pt>
                <c:pt idx="1469">
                  <c:v>1.112107</c:v>
                </c:pt>
                <c:pt idx="1470">
                  <c:v>0.58614599999999994</c:v>
                </c:pt>
                <c:pt idx="1471">
                  <c:v>3.4884999999999999E-2</c:v>
                </c:pt>
                <c:pt idx="1472">
                  <c:v>-10</c:v>
                </c:pt>
                <c:pt idx="1473">
                  <c:v>0.50217599999999996</c:v>
                </c:pt>
                <c:pt idx="1474">
                  <c:v>0.87259699999999996</c:v>
                </c:pt>
                <c:pt idx="1475">
                  <c:v>1.363002</c:v>
                </c:pt>
                <c:pt idx="1476">
                  <c:v>0.79946600000000001</c:v>
                </c:pt>
                <c:pt idx="1477">
                  <c:v>1.2239910000000001</c:v>
                </c:pt>
                <c:pt idx="1478">
                  <c:v>0.29819600000000002</c:v>
                </c:pt>
                <c:pt idx="1479">
                  <c:v>0.12915199999999999</c:v>
                </c:pt>
                <c:pt idx="1480">
                  <c:v>0.147845</c:v>
                </c:pt>
                <c:pt idx="1481">
                  <c:v>0.51877300000000004</c:v>
                </c:pt>
                <c:pt idx="1482">
                  <c:v>0.15232000000000001</c:v>
                </c:pt>
                <c:pt idx="1483">
                  <c:v>1.4501230000000001</c:v>
                </c:pt>
                <c:pt idx="1484">
                  <c:v>0.59198399999999995</c:v>
                </c:pt>
                <c:pt idx="1485">
                  <c:v>0.54220500000000005</c:v>
                </c:pt>
                <c:pt idx="1486">
                  <c:v>0.44931900000000002</c:v>
                </c:pt>
                <c:pt idx="1487">
                  <c:v>2.0726619999999998</c:v>
                </c:pt>
                <c:pt idx="1488">
                  <c:v>1.2491239999999999</c:v>
                </c:pt>
                <c:pt idx="1489">
                  <c:v>1.4997389999999999</c:v>
                </c:pt>
                <c:pt idx="1490">
                  <c:v>8.1781999999999994E-2</c:v>
                </c:pt>
                <c:pt idx="1491">
                  <c:v>0.26538400000000001</c:v>
                </c:pt>
                <c:pt idx="1492">
                  <c:v>-10</c:v>
                </c:pt>
                <c:pt idx="1493">
                  <c:v>0.225466</c:v>
                </c:pt>
                <c:pt idx="1494">
                  <c:v>2.1881919999999999</c:v>
                </c:pt>
                <c:pt idx="1495">
                  <c:v>0.90902499999999997</c:v>
                </c:pt>
                <c:pt idx="1496">
                  <c:v>0.32304500000000003</c:v>
                </c:pt>
                <c:pt idx="1497">
                  <c:v>0.71204800000000001</c:v>
                </c:pt>
                <c:pt idx="1498">
                  <c:v>0.591171</c:v>
                </c:pt>
                <c:pt idx="1499">
                  <c:v>1.4904850000000001</c:v>
                </c:pt>
                <c:pt idx="1500">
                  <c:v>0.87845899999999999</c:v>
                </c:pt>
                <c:pt idx="1501">
                  <c:v>1.1372720000000001</c:v>
                </c:pt>
                <c:pt idx="1502">
                  <c:v>1.082692</c:v>
                </c:pt>
                <c:pt idx="1503">
                  <c:v>2.1854019999999998</c:v>
                </c:pt>
                <c:pt idx="1504">
                  <c:v>0.68215899999999996</c:v>
                </c:pt>
                <c:pt idx="1505">
                  <c:v>0.27790700000000002</c:v>
                </c:pt>
                <c:pt idx="1506">
                  <c:v>-10</c:v>
                </c:pt>
                <c:pt idx="1507">
                  <c:v>0.73991399999999996</c:v>
                </c:pt>
                <c:pt idx="1508">
                  <c:v>2.05986</c:v>
                </c:pt>
                <c:pt idx="1509">
                  <c:v>-10</c:v>
                </c:pt>
                <c:pt idx="1510">
                  <c:v>0.80418199999999995</c:v>
                </c:pt>
                <c:pt idx="1511">
                  <c:v>-10</c:v>
                </c:pt>
                <c:pt idx="1512">
                  <c:v>2.1120670000000001</c:v>
                </c:pt>
                <c:pt idx="1513">
                  <c:v>1.296197</c:v>
                </c:pt>
                <c:pt idx="1514">
                  <c:v>-10</c:v>
                </c:pt>
                <c:pt idx="1515">
                  <c:v>-10</c:v>
                </c:pt>
                <c:pt idx="1516">
                  <c:v>-10</c:v>
                </c:pt>
                <c:pt idx="1517">
                  <c:v>-10</c:v>
                </c:pt>
                <c:pt idx="1518">
                  <c:v>-10</c:v>
                </c:pt>
                <c:pt idx="1519">
                  <c:v>-10</c:v>
                </c:pt>
                <c:pt idx="1520">
                  <c:v>-10</c:v>
                </c:pt>
                <c:pt idx="1521">
                  <c:v>1.477927</c:v>
                </c:pt>
                <c:pt idx="1522">
                  <c:v>0.50081699999999996</c:v>
                </c:pt>
                <c:pt idx="1523">
                  <c:v>0.74776600000000004</c:v>
                </c:pt>
                <c:pt idx="1524">
                  <c:v>-10</c:v>
                </c:pt>
                <c:pt idx="1525">
                  <c:v>0.24256800000000001</c:v>
                </c:pt>
                <c:pt idx="1526">
                  <c:v>1.6901299999999999</c:v>
                </c:pt>
                <c:pt idx="1527">
                  <c:v>1.4497139999999999</c:v>
                </c:pt>
                <c:pt idx="1528">
                  <c:v>1.698752</c:v>
                </c:pt>
                <c:pt idx="1529">
                  <c:v>0.72083299999999995</c:v>
                </c:pt>
                <c:pt idx="1530">
                  <c:v>0.32241900000000001</c:v>
                </c:pt>
                <c:pt idx="1531">
                  <c:v>2.0233690000000002</c:v>
                </c:pt>
                <c:pt idx="1532">
                  <c:v>1.6355569999999999</c:v>
                </c:pt>
                <c:pt idx="1533">
                  <c:v>-10</c:v>
                </c:pt>
                <c:pt idx="1534">
                  <c:v>1.7963739999999999</c:v>
                </c:pt>
                <c:pt idx="1535">
                  <c:v>1.0149079999999999</c:v>
                </c:pt>
                <c:pt idx="1536">
                  <c:v>0.32266400000000001</c:v>
                </c:pt>
                <c:pt idx="1537">
                  <c:v>0.60683699999999996</c:v>
                </c:pt>
                <c:pt idx="1538">
                  <c:v>1.0310820000000001</c:v>
                </c:pt>
                <c:pt idx="1539">
                  <c:v>1.521417</c:v>
                </c:pt>
                <c:pt idx="1540">
                  <c:v>0.94731600000000005</c:v>
                </c:pt>
                <c:pt idx="1541">
                  <c:v>0.81319399999999997</c:v>
                </c:pt>
                <c:pt idx="1542">
                  <c:v>1.4333640000000001</c:v>
                </c:pt>
                <c:pt idx="1543">
                  <c:v>0.58904500000000004</c:v>
                </c:pt>
                <c:pt idx="1544">
                  <c:v>0.35862899999999998</c:v>
                </c:pt>
                <c:pt idx="1545">
                  <c:v>-10</c:v>
                </c:pt>
                <c:pt idx="1546">
                  <c:v>2.1358000000000001</c:v>
                </c:pt>
                <c:pt idx="1547">
                  <c:v>0.482101</c:v>
                </c:pt>
                <c:pt idx="1548">
                  <c:v>-10</c:v>
                </c:pt>
                <c:pt idx="1549">
                  <c:v>0.56128400000000001</c:v>
                </c:pt>
                <c:pt idx="1550">
                  <c:v>1.533288</c:v>
                </c:pt>
                <c:pt idx="1551">
                  <c:v>0.58799000000000001</c:v>
                </c:pt>
                <c:pt idx="1552">
                  <c:v>0.45757999999999999</c:v>
                </c:pt>
                <c:pt idx="1553">
                  <c:v>-10</c:v>
                </c:pt>
                <c:pt idx="1554">
                  <c:v>1.657119</c:v>
                </c:pt>
                <c:pt idx="1555">
                  <c:v>-10</c:v>
                </c:pt>
                <c:pt idx="1556">
                  <c:v>-10</c:v>
                </c:pt>
                <c:pt idx="1557">
                  <c:v>-10</c:v>
                </c:pt>
                <c:pt idx="1558">
                  <c:v>-10</c:v>
                </c:pt>
                <c:pt idx="1559">
                  <c:v>0.89718500000000001</c:v>
                </c:pt>
                <c:pt idx="1560">
                  <c:v>0.82556600000000002</c:v>
                </c:pt>
                <c:pt idx="1561">
                  <c:v>1.2896700000000001</c:v>
                </c:pt>
                <c:pt idx="1562">
                  <c:v>1.3539289999999999</c:v>
                </c:pt>
                <c:pt idx="1563">
                  <c:v>6.6896999999999998E-2</c:v>
                </c:pt>
                <c:pt idx="1564">
                  <c:v>0.508185</c:v>
                </c:pt>
                <c:pt idx="1565">
                  <c:v>1.467014</c:v>
                </c:pt>
                <c:pt idx="1566">
                  <c:v>1.1601090000000001</c:v>
                </c:pt>
                <c:pt idx="1567">
                  <c:v>-10</c:v>
                </c:pt>
                <c:pt idx="1568">
                  <c:v>0.94770399999999999</c:v>
                </c:pt>
                <c:pt idx="1569">
                  <c:v>-10</c:v>
                </c:pt>
                <c:pt idx="1570">
                  <c:v>-10</c:v>
                </c:pt>
                <c:pt idx="1571">
                  <c:v>1.1082419999999999</c:v>
                </c:pt>
                <c:pt idx="1572">
                  <c:v>-10</c:v>
                </c:pt>
                <c:pt idx="1573">
                  <c:v>2.1105800000000001</c:v>
                </c:pt>
                <c:pt idx="1574">
                  <c:v>1.756953</c:v>
                </c:pt>
                <c:pt idx="1575">
                  <c:v>1.712547</c:v>
                </c:pt>
                <c:pt idx="1576">
                  <c:v>0.18487400000000001</c:v>
                </c:pt>
                <c:pt idx="1577">
                  <c:v>1.46512</c:v>
                </c:pt>
                <c:pt idx="1578">
                  <c:v>1.2447760000000001</c:v>
                </c:pt>
                <c:pt idx="1579">
                  <c:v>-10</c:v>
                </c:pt>
                <c:pt idx="1580">
                  <c:v>1.101939</c:v>
                </c:pt>
                <c:pt idx="1581">
                  <c:v>0.12526799999999999</c:v>
                </c:pt>
                <c:pt idx="1582">
                  <c:v>5.4018999999999998E-2</c:v>
                </c:pt>
                <c:pt idx="1583">
                  <c:v>0.72079300000000002</c:v>
                </c:pt>
                <c:pt idx="1584">
                  <c:v>-10</c:v>
                </c:pt>
                <c:pt idx="1585">
                  <c:v>0.72281700000000004</c:v>
                </c:pt>
                <c:pt idx="1586">
                  <c:v>0.110791</c:v>
                </c:pt>
                <c:pt idx="1587">
                  <c:v>2.066424</c:v>
                </c:pt>
                <c:pt idx="1588">
                  <c:v>0.76322199999999996</c:v>
                </c:pt>
                <c:pt idx="1589">
                  <c:v>0.49621500000000002</c:v>
                </c:pt>
                <c:pt idx="1590">
                  <c:v>2.2021459999999999</c:v>
                </c:pt>
                <c:pt idx="1591">
                  <c:v>1.4959999999999999E-3</c:v>
                </c:pt>
                <c:pt idx="1592">
                  <c:v>1.8526860000000001</c:v>
                </c:pt>
                <c:pt idx="1593">
                  <c:v>1.1906380000000001</c:v>
                </c:pt>
                <c:pt idx="1594">
                  <c:v>-10</c:v>
                </c:pt>
                <c:pt idx="1595">
                  <c:v>1.2178329999999999</c:v>
                </c:pt>
                <c:pt idx="1596">
                  <c:v>0.53072699999999995</c:v>
                </c:pt>
                <c:pt idx="1597">
                  <c:v>1.48508</c:v>
                </c:pt>
                <c:pt idx="1598">
                  <c:v>0.87804099999999996</c:v>
                </c:pt>
                <c:pt idx="1599">
                  <c:v>0.47684799999999999</c:v>
                </c:pt>
                <c:pt idx="1600">
                  <c:v>2.063053</c:v>
                </c:pt>
                <c:pt idx="1601">
                  <c:v>0.72599899999999995</c:v>
                </c:pt>
                <c:pt idx="1602">
                  <c:v>1.4334119999999999</c:v>
                </c:pt>
                <c:pt idx="1603">
                  <c:v>2.2116750000000001</c:v>
                </c:pt>
                <c:pt idx="1604">
                  <c:v>0.18810499999999999</c:v>
                </c:pt>
                <c:pt idx="1605">
                  <c:v>0.31333</c:v>
                </c:pt>
                <c:pt idx="1606">
                  <c:v>0.71015399999999995</c:v>
                </c:pt>
                <c:pt idx="1607">
                  <c:v>0.52579600000000004</c:v>
                </c:pt>
                <c:pt idx="1608">
                  <c:v>0.93828900000000004</c:v>
                </c:pt>
                <c:pt idx="1609">
                  <c:v>1.935155</c:v>
                </c:pt>
                <c:pt idx="1610">
                  <c:v>0.12543199999999999</c:v>
                </c:pt>
                <c:pt idx="1611">
                  <c:v>-10</c:v>
                </c:pt>
                <c:pt idx="1612">
                  <c:v>1.112754</c:v>
                </c:pt>
                <c:pt idx="1613">
                  <c:v>1.3645529999999999</c:v>
                </c:pt>
                <c:pt idx="1614">
                  <c:v>1.585693</c:v>
                </c:pt>
                <c:pt idx="1615">
                  <c:v>-10</c:v>
                </c:pt>
                <c:pt idx="1616">
                  <c:v>0.51805400000000001</c:v>
                </c:pt>
                <c:pt idx="1617">
                  <c:v>0.71836299999999997</c:v>
                </c:pt>
                <c:pt idx="1618">
                  <c:v>0.82136100000000001</c:v>
                </c:pt>
                <c:pt idx="1619">
                  <c:v>1.1865589999999999</c:v>
                </c:pt>
                <c:pt idx="1620">
                  <c:v>-10</c:v>
                </c:pt>
                <c:pt idx="1621">
                  <c:v>0.39669599999999999</c:v>
                </c:pt>
                <c:pt idx="1622">
                  <c:v>0.59336100000000003</c:v>
                </c:pt>
                <c:pt idx="1623">
                  <c:v>1.52213</c:v>
                </c:pt>
                <c:pt idx="1624">
                  <c:v>0.802396</c:v>
                </c:pt>
                <c:pt idx="1625">
                  <c:v>6.5323000000000006E-2</c:v>
                </c:pt>
                <c:pt idx="1626">
                  <c:v>1.6795640000000001</c:v>
                </c:pt>
                <c:pt idx="1627">
                  <c:v>1.402744</c:v>
                </c:pt>
                <c:pt idx="1628">
                  <c:v>0.51493999999999995</c:v>
                </c:pt>
                <c:pt idx="1629">
                  <c:v>0.74390199999999995</c:v>
                </c:pt>
                <c:pt idx="1630">
                  <c:v>2.2852519999999998</c:v>
                </c:pt>
                <c:pt idx="1631">
                  <c:v>1.30724</c:v>
                </c:pt>
                <c:pt idx="1632">
                  <c:v>0.85553400000000002</c:v>
                </c:pt>
                <c:pt idx="1633">
                  <c:v>0.34737299999999999</c:v>
                </c:pt>
                <c:pt idx="1634">
                  <c:v>-10</c:v>
                </c:pt>
                <c:pt idx="1635">
                  <c:v>-10</c:v>
                </c:pt>
                <c:pt idx="1636">
                  <c:v>1.1084400000000001</c:v>
                </c:pt>
                <c:pt idx="1637">
                  <c:v>0.78009799999999996</c:v>
                </c:pt>
                <c:pt idx="1638">
                  <c:v>-10</c:v>
                </c:pt>
                <c:pt idx="1639">
                  <c:v>0.81409299999999996</c:v>
                </c:pt>
                <c:pt idx="1640">
                  <c:v>0.90085800000000005</c:v>
                </c:pt>
                <c:pt idx="1641">
                  <c:v>0.572658</c:v>
                </c:pt>
                <c:pt idx="1642">
                  <c:v>0.28764000000000001</c:v>
                </c:pt>
                <c:pt idx="1643">
                  <c:v>0.29022399999999998</c:v>
                </c:pt>
                <c:pt idx="1644">
                  <c:v>0.78607400000000005</c:v>
                </c:pt>
                <c:pt idx="1645">
                  <c:v>1.155303</c:v>
                </c:pt>
                <c:pt idx="1646">
                  <c:v>0.14631</c:v>
                </c:pt>
                <c:pt idx="1647">
                  <c:v>1.3730100000000001</c:v>
                </c:pt>
                <c:pt idx="1648">
                  <c:v>0.86206400000000005</c:v>
                </c:pt>
                <c:pt idx="1649">
                  <c:v>0.67138399999999998</c:v>
                </c:pt>
                <c:pt idx="1650">
                  <c:v>0.82808800000000005</c:v>
                </c:pt>
                <c:pt idx="1651">
                  <c:v>0.28607100000000002</c:v>
                </c:pt>
                <c:pt idx="1652">
                  <c:v>0.29125400000000001</c:v>
                </c:pt>
                <c:pt idx="1653">
                  <c:v>0.21346300000000001</c:v>
                </c:pt>
                <c:pt idx="1654">
                  <c:v>2.8538000000000001E-2</c:v>
                </c:pt>
                <c:pt idx="1655">
                  <c:v>0.72639900000000002</c:v>
                </c:pt>
                <c:pt idx="1656">
                  <c:v>-10</c:v>
                </c:pt>
                <c:pt idx="1657">
                  <c:v>0.74342900000000001</c:v>
                </c:pt>
                <c:pt idx="1658">
                  <c:v>1.4620500000000001</c:v>
                </c:pt>
                <c:pt idx="1659">
                  <c:v>0.849109</c:v>
                </c:pt>
                <c:pt idx="1660">
                  <c:v>0.44272600000000001</c:v>
                </c:pt>
                <c:pt idx="1661">
                  <c:v>0.75795500000000005</c:v>
                </c:pt>
                <c:pt idx="1662">
                  <c:v>0.66339999999999999</c:v>
                </c:pt>
                <c:pt idx="1663">
                  <c:v>-10</c:v>
                </c:pt>
                <c:pt idx="1664">
                  <c:v>-10</c:v>
                </c:pt>
                <c:pt idx="1665">
                  <c:v>-10</c:v>
                </c:pt>
                <c:pt idx="1666">
                  <c:v>2.0650580000000001</c:v>
                </c:pt>
                <c:pt idx="1667">
                  <c:v>-10</c:v>
                </c:pt>
                <c:pt idx="1668">
                  <c:v>0.212641</c:v>
                </c:pt>
                <c:pt idx="1669">
                  <c:v>7.8224000000000002E-2</c:v>
                </c:pt>
                <c:pt idx="1670">
                  <c:v>0.90780899999999998</c:v>
                </c:pt>
                <c:pt idx="1671">
                  <c:v>0.192361</c:v>
                </c:pt>
                <c:pt idx="1672">
                  <c:v>0.65683599999999998</c:v>
                </c:pt>
                <c:pt idx="1673">
                  <c:v>1.618663</c:v>
                </c:pt>
                <c:pt idx="1674">
                  <c:v>0.95925899999999997</c:v>
                </c:pt>
                <c:pt idx="1675">
                  <c:v>0.870259</c:v>
                </c:pt>
                <c:pt idx="1676">
                  <c:v>0.346362</c:v>
                </c:pt>
                <c:pt idx="1677">
                  <c:v>1.163988</c:v>
                </c:pt>
                <c:pt idx="1678">
                  <c:v>0.96479000000000004</c:v>
                </c:pt>
                <c:pt idx="1679">
                  <c:v>2.1268229999999999</c:v>
                </c:pt>
                <c:pt idx="1680">
                  <c:v>0.88977700000000004</c:v>
                </c:pt>
                <c:pt idx="1681">
                  <c:v>0.68017000000000005</c:v>
                </c:pt>
                <c:pt idx="1682">
                  <c:v>-10</c:v>
                </c:pt>
                <c:pt idx="1683">
                  <c:v>0.37988499999999997</c:v>
                </c:pt>
                <c:pt idx="1684">
                  <c:v>1.233846</c:v>
                </c:pt>
                <c:pt idx="1685">
                  <c:v>1.114131</c:v>
                </c:pt>
                <c:pt idx="1686">
                  <c:v>-10</c:v>
                </c:pt>
                <c:pt idx="1687">
                  <c:v>-10</c:v>
                </c:pt>
                <c:pt idx="1688">
                  <c:v>0.16095200000000001</c:v>
                </c:pt>
                <c:pt idx="1689">
                  <c:v>1.9676830000000001</c:v>
                </c:pt>
                <c:pt idx="1690">
                  <c:v>0.50129500000000005</c:v>
                </c:pt>
                <c:pt idx="1691">
                  <c:v>1.521693</c:v>
                </c:pt>
                <c:pt idx="1692">
                  <c:v>0.62495400000000001</c:v>
                </c:pt>
                <c:pt idx="1693">
                  <c:v>1.3055209999999999</c:v>
                </c:pt>
                <c:pt idx="1694">
                  <c:v>1.0995170000000001</c:v>
                </c:pt>
                <c:pt idx="1695">
                  <c:v>0.1128</c:v>
                </c:pt>
                <c:pt idx="1696">
                  <c:v>1.196839</c:v>
                </c:pt>
                <c:pt idx="1697">
                  <c:v>0.72068100000000002</c:v>
                </c:pt>
                <c:pt idx="1698">
                  <c:v>-10</c:v>
                </c:pt>
                <c:pt idx="1699">
                  <c:v>1.787779</c:v>
                </c:pt>
                <c:pt idx="1700">
                  <c:v>2.0966209999999998</c:v>
                </c:pt>
                <c:pt idx="1701">
                  <c:v>0.48574000000000001</c:v>
                </c:pt>
                <c:pt idx="1702">
                  <c:v>0.76385800000000004</c:v>
                </c:pt>
                <c:pt idx="1703">
                  <c:v>1.1487099999999999</c:v>
                </c:pt>
                <c:pt idx="1704">
                  <c:v>0.52308299999999996</c:v>
                </c:pt>
                <c:pt idx="1705">
                  <c:v>0.52060399999999996</c:v>
                </c:pt>
                <c:pt idx="1706">
                  <c:v>0.52722999999999998</c:v>
                </c:pt>
                <c:pt idx="1707">
                  <c:v>0.482792</c:v>
                </c:pt>
                <c:pt idx="1708">
                  <c:v>-10</c:v>
                </c:pt>
                <c:pt idx="1709">
                  <c:v>1.2740089999999999</c:v>
                </c:pt>
                <c:pt idx="1710">
                  <c:v>-10</c:v>
                </c:pt>
                <c:pt idx="1711">
                  <c:v>0.59409400000000001</c:v>
                </c:pt>
                <c:pt idx="1712">
                  <c:v>2.2296580000000001</c:v>
                </c:pt>
                <c:pt idx="1713">
                  <c:v>0.94986199999999998</c:v>
                </c:pt>
                <c:pt idx="1714">
                  <c:v>1.8373060000000001</c:v>
                </c:pt>
                <c:pt idx="1715">
                  <c:v>1.6473709999999999</c:v>
                </c:pt>
                <c:pt idx="1716">
                  <c:v>0.73241500000000004</c:v>
                </c:pt>
                <c:pt idx="1717">
                  <c:v>-10</c:v>
                </c:pt>
                <c:pt idx="1718">
                  <c:v>1.663913</c:v>
                </c:pt>
                <c:pt idx="1719">
                  <c:v>1.0588569999999999</c:v>
                </c:pt>
                <c:pt idx="1720">
                  <c:v>0.81574199999999997</c:v>
                </c:pt>
                <c:pt idx="1721">
                  <c:v>-10</c:v>
                </c:pt>
                <c:pt idx="1722">
                  <c:v>0.194212</c:v>
                </c:pt>
                <c:pt idx="1723">
                  <c:v>0.54436799999999996</c:v>
                </c:pt>
                <c:pt idx="1724">
                  <c:v>-10</c:v>
                </c:pt>
                <c:pt idx="1725">
                  <c:v>-10</c:v>
                </c:pt>
                <c:pt idx="1726">
                  <c:v>-10</c:v>
                </c:pt>
                <c:pt idx="1727">
                  <c:v>-10</c:v>
                </c:pt>
                <c:pt idx="1728">
                  <c:v>1.4306570000000001</c:v>
                </c:pt>
                <c:pt idx="1729">
                  <c:v>2.038557</c:v>
                </c:pt>
                <c:pt idx="1730">
                  <c:v>-10</c:v>
                </c:pt>
                <c:pt idx="1731">
                  <c:v>1.2101949999999999</c:v>
                </c:pt>
                <c:pt idx="1732">
                  <c:v>1.008972</c:v>
                </c:pt>
                <c:pt idx="1733">
                  <c:v>0.76998200000000006</c:v>
                </c:pt>
                <c:pt idx="1734">
                  <c:v>-10</c:v>
                </c:pt>
                <c:pt idx="1735">
                  <c:v>-10</c:v>
                </c:pt>
                <c:pt idx="1736">
                  <c:v>-10</c:v>
                </c:pt>
                <c:pt idx="1737">
                  <c:v>-10</c:v>
                </c:pt>
                <c:pt idx="1738">
                  <c:v>0.46649400000000002</c:v>
                </c:pt>
                <c:pt idx="1739">
                  <c:v>-10</c:v>
                </c:pt>
                <c:pt idx="1740">
                  <c:v>-10</c:v>
                </c:pt>
                <c:pt idx="1741">
                  <c:v>1.6127229999999999</c:v>
                </c:pt>
                <c:pt idx="1742">
                  <c:v>0.82766499999999998</c:v>
                </c:pt>
                <c:pt idx="1743">
                  <c:v>-10</c:v>
                </c:pt>
                <c:pt idx="1744">
                  <c:v>1.7057359999999999</c:v>
                </c:pt>
                <c:pt idx="1745">
                  <c:v>-10</c:v>
                </c:pt>
                <c:pt idx="1746">
                  <c:v>-10</c:v>
                </c:pt>
                <c:pt idx="1747">
                  <c:v>-10</c:v>
                </c:pt>
                <c:pt idx="1748">
                  <c:v>-10</c:v>
                </c:pt>
                <c:pt idx="1749">
                  <c:v>0.82020300000000002</c:v>
                </c:pt>
                <c:pt idx="1750">
                  <c:v>-10</c:v>
                </c:pt>
                <c:pt idx="1751">
                  <c:v>0.71173699999999995</c:v>
                </c:pt>
                <c:pt idx="1752">
                  <c:v>-10</c:v>
                </c:pt>
                <c:pt idx="1753">
                  <c:v>-10</c:v>
                </c:pt>
                <c:pt idx="1754">
                  <c:v>8.4956000000000004E-2</c:v>
                </c:pt>
                <c:pt idx="1755">
                  <c:v>-10</c:v>
                </c:pt>
                <c:pt idx="1756">
                  <c:v>1.648082</c:v>
                </c:pt>
                <c:pt idx="1757">
                  <c:v>0.86727399999999999</c:v>
                </c:pt>
                <c:pt idx="1758">
                  <c:v>-10</c:v>
                </c:pt>
                <c:pt idx="1759">
                  <c:v>1.5028729999999999</c:v>
                </c:pt>
                <c:pt idx="1760">
                  <c:v>0.50039199999999995</c:v>
                </c:pt>
                <c:pt idx="1761">
                  <c:v>0.75448899999999997</c:v>
                </c:pt>
                <c:pt idx="1762">
                  <c:v>-10</c:v>
                </c:pt>
                <c:pt idx="1763">
                  <c:v>0.46043000000000001</c:v>
                </c:pt>
                <c:pt idx="1764">
                  <c:v>0.30906699999999998</c:v>
                </c:pt>
                <c:pt idx="1765">
                  <c:v>0.51914300000000002</c:v>
                </c:pt>
                <c:pt idx="1766">
                  <c:v>-10</c:v>
                </c:pt>
                <c:pt idx="1767">
                  <c:v>1.738612</c:v>
                </c:pt>
                <c:pt idx="1768">
                  <c:v>1.346365</c:v>
                </c:pt>
                <c:pt idx="1769">
                  <c:v>-10</c:v>
                </c:pt>
                <c:pt idx="1770">
                  <c:v>0.36764799999999997</c:v>
                </c:pt>
                <c:pt idx="1771">
                  <c:v>1.2880370000000001</c:v>
                </c:pt>
                <c:pt idx="1772">
                  <c:v>0.65113900000000002</c:v>
                </c:pt>
                <c:pt idx="1773">
                  <c:v>-10</c:v>
                </c:pt>
                <c:pt idx="1774">
                  <c:v>1.323609</c:v>
                </c:pt>
                <c:pt idx="1775">
                  <c:v>1.420269</c:v>
                </c:pt>
                <c:pt idx="1776">
                  <c:v>-10</c:v>
                </c:pt>
                <c:pt idx="1777">
                  <c:v>1.960934</c:v>
                </c:pt>
                <c:pt idx="1778">
                  <c:v>-10</c:v>
                </c:pt>
                <c:pt idx="1779">
                  <c:v>1.0589580000000001</c:v>
                </c:pt>
                <c:pt idx="1780">
                  <c:v>2.1198009999999998</c:v>
                </c:pt>
                <c:pt idx="1781">
                  <c:v>1.0743689999999999</c:v>
                </c:pt>
                <c:pt idx="1782">
                  <c:v>-10</c:v>
                </c:pt>
                <c:pt idx="1783">
                  <c:v>-10</c:v>
                </c:pt>
                <c:pt idx="1784">
                  <c:v>1.3017620000000001</c:v>
                </c:pt>
                <c:pt idx="1785">
                  <c:v>-10</c:v>
                </c:pt>
                <c:pt idx="1786">
                  <c:v>-10</c:v>
                </c:pt>
                <c:pt idx="1787">
                  <c:v>0.49381599999999998</c:v>
                </c:pt>
                <c:pt idx="1788">
                  <c:v>1.8306640000000001</c:v>
                </c:pt>
                <c:pt idx="1789">
                  <c:v>-10</c:v>
                </c:pt>
                <c:pt idx="1790">
                  <c:v>1.977568</c:v>
                </c:pt>
                <c:pt idx="1791">
                  <c:v>0.13872499999999999</c:v>
                </c:pt>
                <c:pt idx="1792">
                  <c:v>1.757762</c:v>
                </c:pt>
                <c:pt idx="1793">
                  <c:v>-10</c:v>
                </c:pt>
                <c:pt idx="1794">
                  <c:v>-10</c:v>
                </c:pt>
                <c:pt idx="1795">
                  <c:v>0.66206600000000004</c:v>
                </c:pt>
                <c:pt idx="1796">
                  <c:v>-10</c:v>
                </c:pt>
                <c:pt idx="1797">
                  <c:v>-10</c:v>
                </c:pt>
                <c:pt idx="1798">
                  <c:v>2.165079</c:v>
                </c:pt>
                <c:pt idx="1799">
                  <c:v>0.989317</c:v>
                </c:pt>
                <c:pt idx="1800">
                  <c:v>2.1814930000000001</c:v>
                </c:pt>
                <c:pt idx="1801">
                  <c:v>0.55555399999999999</c:v>
                </c:pt>
                <c:pt idx="1802">
                  <c:v>-10</c:v>
                </c:pt>
                <c:pt idx="1803">
                  <c:v>7.8889000000000001E-2</c:v>
                </c:pt>
                <c:pt idx="1804">
                  <c:v>1.706947</c:v>
                </c:pt>
                <c:pt idx="1805">
                  <c:v>1.117443</c:v>
                </c:pt>
                <c:pt idx="1806">
                  <c:v>-10</c:v>
                </c:pt>
                <c:pt idx="1807">
                  <c:v>1.3396490000000001</c:v>
                </c:pt>
                <c:pt idx="1808">
                  <c:v>1.3864099999999999</c:v>
                </c:pt>
                <c:pt idx="1809">
                  <c:v>0.58562800000000004</c:v>
                </c:pt>
                <c:pt idx="1810">
                  <c:v>1.4436020000000001</c:v>
                </c:pt>
                <c:pt idx="1811">
                  <c:v>1.396857</c:v>
                </c:pt>
                <c:pt idx="1812">
                  <c:v>0.69486199999999998</c:v>
                </c:pt>
                <c:pt idx="1813">
                  <c:v>-10</c:v>
                </c:pt>
                <c:pt idx="1814">
                  <c:v>1.822031</c:v>
                </c:pt>
                <c:pt idx="1815">
                  <c:v>1.1733260000000001</c:v>
                </c:pt>
                <c:pt idx="1816">
                  <c:v>0.67197399999999996</c:v>
                </c:pt>
                <c:pt idx="1817">
                  <c:v>0.650783</c:v>
                </c:pt>
                <c:pt idx="1818">
                  <c:v>2.2853319999999999</c:v>
                </c:pt>
                <c:pt idx="1819">
                  <c:v>0.91657599999999995</c:v>
                </c:pt>
                <c:pt idx="1820">
                  <c:v>1.8677189999999999</c:v>
                </c:pt>
                <c:pt idx="1821">
                  <c:v>0.17849999999999999</c:v>
                </c:pt>
                <c:pt idx="1822">
                  <c:v>1.623594</c:v>
                </c:pt>
                <c:pt idx="1823">
                  <c:v>-10</c:v>
                </c:pt>
                <c:pt idx="1824">
                  <c:v>0.30803399999999997</c:v>
                </c:pt>
                <c:pt idx="1825">
                  <c:v>0.65534400000000004</c:v>
                </c:pt>
                <c:pt idx="1826">
                  <c:v>1.771852</c:v>
                </c:pt>
                <c:pt idx="1827">
                  <c:v>-10</c:v>
                </c:pt>
                <c:pt idx="1828">
                  <c:v>0.18634500000000001</c:v>
                </c:pt>
                <c:pt idx="1829">
                  <c:v>0.34287200000000001</c:v>
                </c:pt>
                <c:pt idx="1830">
                  <c:v>1.0401199999999999</c:v>
                </c:pt>
                <c:pt idx="1831">
                  <c:v>1.28372</c:v>
                </c:pt>
                <c:pt idx="1832">
                  <c:v>0.79339499999999996</c:v>
                </c:pt>
                <c:pt idx="1833">
                  <c:v>0.93954599999999999</c:v>
                </c:pt>
                <c:pt idx="1834">
                  <c:v>1.2262599999999999</c:v>
                </c:pt>
                <c:pt idx="1835">
                  <c:v>-10</c:v>
                </c:pt>
                <c:pt idx="1836">
                  <c:v>1.6066750000000001</c:v>
                </c:pt>
                <c:pt idx="1837">
                  <c:v>0.116313</c:v>
                </c:pt>
                <c:pt idx="1838">
                  <c:v>1.6190720000000001</c:v>
                </c:pt>
                <c:pt idx="1839">
                  <c:v>2.2564829999999998</c:v>
                </c:pt>
                <c:pt idx="1840">
                  <c:v>-10</c:v>
                </c:pt>
                <c:pt idx="1841">
                  <c:v>1.4623079999999999</c:v>
                </c:pt>
                <c:pt idx="1842">
                  <c:v>1.4545600000000001</c:v>
                </c:pt>
                <c:pt idx="1843">
                  <c:v>0.29106900000000002</c:v>
                </c:pt>
                <c:pt idx="1844">
                  <c:v>0.38763799999999998</c:v>
                </c:pt>
                <c:pt idx="1845">
                  <c:v>1.7137370000000001</c:v>
                </c:pt>
                <c:pt idx="1846">
                  <c:v>0.27772599999999997</c:v>
                </c:pt>
                <c:pt idx="1847">
                  <c:v>4.3340000000000002E-3</c:v>
                </c:pt>
                <c:pt idx="1848">
                  <c:v>2.998E-2</c:v>
                </c:pt>
                <c:pt idx="1849">
                  <c:v>1.8796010000000001</c:v>
                </c:pt>
                <c:pt idx="1850">
                  <c:v>-10</c:v>
                </c:pt>
                <c:pt idx="1851">
                  <c:v>0.16717399999999999</c:v>
                </c:pt>
                <c:pt idx="1852">
                  <c:v>1.8010000000000001E-3</c:v>
                </c:pt>
                <c:pt idx="1853">
                  <c:v>-10</c:v>
                </c:pt>
                <c:pt idx="1854">
                  <c:v>-10</c:v>
                </c:pt>
                <c:pt idx="1855">
                  <c:v>-10</c:v>
                </c:pt>
                <c:pt idx="1856">
                  <c:v>1.0457700000000001</c:v>
                </c:pt>
                <c:pt idx="1857">
                  <c:v>1.4027620000000001</c:v>
                </c:pt>
                <c:pt idx="1858">
                  <c:v>-10</c:v>
                </c:pt>
                <c:pt idx="1859">
                  <c:v>0.53086699999999998</c:v>
                </c:pt>
                <c:pt idx="1860">
                  <c:v>0.998529</c:v>
                </c:pt>
                <c:pt idx="1861">
                  <c:v>0.58787800000000001</c:v>
                </c:pt>
                <c:pt idx="1862">
                  <c:v>1.2608889999999999</c:v>
                </c:pt>
                <c:pt idx="1863">
                  <c:v>0.32442100000000001</c:v>
                </c:pt>
                <c:pt idx="1864">
                  <c:v>1.3012140000000001</c:v>
                </c:pt>
                <c:pt idx="1865">
                  <c:v>9.2164999999999997E-2</c:v>
                </c:pt>
                <c:pt idx="1866">
                  <c:v>0.45191599999999998</c:v>
                </c:pt>
                <c:pt idx="1867">
                  <c:v>0.56047400000000003</c:v>
                </c:pt>
                <c:pt idx="1868">
                  <c:v>0.749224</c:v>
                </c:pt>
                <c:pt idx="1869">
                  <c:v>-10</c:v>
                </c:pt>
                <c:pt idx="1870">
                  <c:v>-10</c:v>
                </c:pt>
                <c:pt idx="1871">
                  <c:v>0.361149</c:v>
                </c:pt>
                <c:pt idx="1872">
                  <c:v>1.548816</c:v>
                </c:pt>
                <c:pt idx="1873">
                  <c:v>1.6604509999999999</c:v>
                </c:pt>
                <c:pt idx="1874">
                  <c:v>0.33133699999999999</c:v>
                </c:pt>
                <c:pt idx="1875">
                  <c:v>0.53077099999999999</c:v>
                </c:pt>
                <c:pt idx="1876">
                  <c:v>-10</c:v>
                </c:pt>
                <c:pt idx="1877">
                  <c:v>0.248248</c:v>
                </c:pt>
                <c:pt idx="1878">
                  <c:v>0.68512700000000004</c:v>
                </c:pt>
                <c:pt idx="1879">
                  <c:v>1.7447520000000001</c:v>
                </c:pt>
                <c:pt idx="1880">
                  <c:v>1.213338</c:v>
                </c:pt>
                <c:pt idx="1881">
                  <c:v>0.62124199999999996</c:v>
                </c:pt>
                <c:pt idx="1882">
                  <c:v>1.1287199999999999</c:v>
                </c:pt>
                <c:pt idx="1883">
                  <c:v>1.408442</c:v>
                </c:pt>
                <c:pt idx="1884">
                  <c:v>1.525301</c:v>
                </c:pt>
                <c:pt idx="1885">
                  <c:v>1.6555150000000001</c:v>
                </c:pt>
                <c:pt idx="1886">
                  <c:v>0.72880500000000004</c:v>
                </c:pt>
                <c:pt idx="1887">
                  <c:v>0.97513399999999995</c:v>
                </c:pt>
                <c:pt idx="1888">
                  <c:v>0.94493300000000002</c:v>
                </c:pt>
                <c:pt idx="1889">
                  <c:v>1.30063</c:v>
                </c:pt>
                <c:pt idx="1890">
                  <c:v>-10</c:v>
                </c:pt>
                <c:pt idx="1891">
                  <c:v>-10</c:v>
                </c:pt>
                <c:pt idx="1892">
                  <c:v>-10</c:v>
                </c:pt>
                <c:pt idx="1893">
                  <c:v>0.76462799999999997</c:v>
                </c:pt>
                <c:pt idx="1894">
                  <c:v>0.55228600000000005</c:v>
                </c:pt>
                <c:pt idx="1895">
                  <c:v>-10</c:v>
                </c:pt>
                <c:pt idx="1896">
                  <c:v>1.0398879999999999</c:v>
                </c:pt>
                <c:pt idx="1897">
                  <c:v>1.253118</c:v>
                </c:pt>
                <c:pt idx="1898">
                  <c:v>0.31920700000000002</c:v>
                </c:pt>
                <c:pt idx="1899">
                  <c:v>1.476613</c:v>
                </c:pt>
                <c:pt idx="1900">
                  <c:v>-10</c:v>
                </c:pt>
                <c:pt idx="1901">
                  <c:v>1.1645430000000001</c:v>
                </c:pt>
                <c:pt idx="1902">
                  <c:v>0.53129899999999997</c:v>
                </c:pt>
                <c:pt idx="1903">
                  <c:v>-10</c:v>
                </c:pt>
                <c:pt idx="1904">
                  <c:v>-10</c:v>
                </c:pt>
                <c:pt idx="1905">
                  <c:v>-10</c:v>
                </c:pt>
                <c:pt idx="1906">
                  <c:v>-10</c:v>
                </c:pt>
                <c:pt idx="1907">
                  <c:v>1.383926</c:v>
                </c:pt>
                <c:pt idx="1908">
                  <c:v>1.6671480000000001</c:v>
                </c:pt>
                <c:pt idx="1909">
                  <c:v>-10</c:v>
                </c:pt>
                <c:pt idx="1910">
                  <c:v>-10</c:v>
                </c:pt>
                <c:pt idx="1911">
                  <c:v>1.4315800000000001</c:v>
                </c:pt>
                <c:pt idx="1912">
                  <c:v>0.25367299999999998</c:v>
                </c:pt>
                <c:pt idx="1913">
                  <c:v>-10</c:v>
                </c:pt>
                <c:pt idx="1914">
                  <c:v>0.20013</c:v>
                </c:pt>
                <c:pt idx="1915">
                  <c:v>-10</c:v>
                </c:pt>
                <c:pt idx="1916">
                  <c:v>1.3083009999999999</c:v>
                </c:pt>
                <c:pt idx="1917">
                  <c:v>-10</c:v>
                </c:pt>
                <c:pt idx="1918">
                  <c:v>0.47601100000000002</c:v>
                </c:pt>
                <c:pt idx="1919">
                  <c:v>0.59660400000000002</c:v>
                </c:pt>
                <c:pt idx="1920">
                  <c:v>1.759598</c:v>
                </c:pt>
                <c:pt idx="1921">
                  <c:v>0.41810399999999998</c:v>
                </c:pt>
                <c:pt idx="1922">
                  <c:v>1.0984290000000001</c:v>
                </c:pt>
                <c:pt idx="1923">
                  <c:v>2.2696540000000001</c:v>
                </c:pt>
                <c:pt idx="1924">
                  <c:v>1.1836340000000001</c:v>
                </c:pt>
                <c:pt idx="1925">
                  <c:v>0.72562300000000002</c:v>
                </c:pt>
                <c:pt idx="1926">
                  <c:v>0.98202999999999996</c:v>
                </c:pt>
                <c:pt idx="1927">
                  <c:v>1.4795259999999999</c:v>
                </c:pt>
                <c:pt idx="1928">
                  <c:v>1.917835</c:v>
                </c:pt>
                <c:pt idx="1929">
                  <c:v>0.29501899999999998</c:v>
                </c:pt>
                <c:pt idx="1930">
                  <c:v>0.59425099999999997</c:v>
                </c:pt>
                <c:pt idx="1931">
                  <c:v>-10</c:v>
                </c:pt>
                <c:pt idx="1932">
                  <c:v>1.8155859999999999</c:v>
                </c:pt>
                <c:pt idx="1933">
                  <c:v>1.106752</c:v>
                </c:pt>
                <c:pt idx="1934">
                  <c:v>0.78332999999999997</c:v>
                </c:pt>
                <c:pt idx="1935">
                  <c:v>2.0502370000000001</c:v>
                </c:pt>
                <c:pt idx="1936">
                  <c:v>1.5194559999999999</c:v>
                </c:pt>
                <c:pt idx="1937">
                  <c:v>2.2445240000000002</c:v>
                </c:pt>
                <c:pt idx="1938">
                  <c:v>0.910412</c:v>
                </c:pt>
                <c:pt idx="1939">
                  <c:v>0.74006499999999997</c:v>
                </c:pt>
                <c:pt idx="1940">
                  <c:v>1.549272</c:v>
                </c:pt>
                <c:pt idx="1941">
                  <c:v>1.4499</c:v>
                </c:pt>
                <c:pt idx="1942">
                  <c:v>1.9558070000000001</c:v>
                </c:pt>
                <c:pt idx="1943">
                  <c:v>1.231519</c:v>
                </c:pt>
                <c:pt idx="1944">
                  <c:v>1.219814</c:v>
                </c:pt>
                <c:pt idx="1945">
                  <c:v>0.79064100000000004</c:v>
                </c:pt>
                <c:pt idx="1946">
                  <c:v>1.2097020000000001</c:v>
                </c:pt>
                <c:pt idx="1947">
                  <c:v>0.32534800000000003</c:v>
                </c:pt>
                <c:pt idx="1948">
                  <c:v>0.27471699999999999</c:v>
                </c:pt>
                <c:pt idx="1949">
                  <c:v>0.67352500000000004</c:v>
                </c:pt>
                <c:pt idx="1950">
                  <c:v>-10</c:v>
                </c:pt>
                <c:pt idx="1951">
                  <c:v>2.2214000000000001E-2</c:v>
                </c:pt>
                <c:pt idx="1952">
                  <c:v>0.458144</c:v>
                </c:pt>
                <c:pt idx="1953">
                  <c:v>0.44650400000000001</c:v>
                </c:pt>
                <c:pt idx="1954">
                  <c:v>1.5957030000000001</c:v>
                </c:pt>
                <c:pt idx="1955">
                  <c:v>0.67808199999999996</c:v>
                </c:pt>
                <c:pt idx="1956">
                  <c:v>1.0513159999999999</c:v>
                </c:pt>
                <c:pt idx="1957">
                  <c:v>-10</c:v>
                </c:pt>
                <c:pt idx="1958">
                  <c:v>1.1910430000000001</c:v>
                </c:pt>
                <c:pt idx="1959">
                  <c:v>0.97389999999999999</c:v>
                </c:pt>
                <c:pt idx="1960">
                  <c:v>1.396082</c:v>
                </c:pt>
                <c:pt idx="1961">
                  <c:v>0.225884</c:v>
                </c:pt>
                <c:pt idx="1962">
                  <c:v>0.77315400000000001</c:v>
                </c:pt>
                <c:pt idx="1963">
                  <c:v>-10</c:v>
                </c:pt>
                <c:pt idx="1964">
                  <c:v>2.0652539999999999</c:v>
                </c:pt>
                <c:pt idx="1965">
                  <c:v>1.488864</c:v>
                </c:pt>
                <c:pt idx="1966">
                  <c:v>0.19614300000000001</c:v>
                </c:pt>
                <c:pt idx="1967">
                  <c:v>1.28386</c:v>
                </c:pt>
                <c:pt idx="1968">
                  <c:v>1.781507</c:v>
                </c:pt>
                <c:pt idx="1969">
                  <c:v>1.946615</c:v>
                </c:pt>
                <c:pt idx="1970">
                  <c:v>1.2094579999999999</c:v>
                </c:pt>
                <c:pt idx="1971">
                  <c:v>1.3308949999999999</c:v>
                </c:pt>
                <c:pt idx="1972">
                  <c:v>-10</c:v>
                </c:pt>
                <c:pt idx="1973">
                  <c:v>1.3871659999999999</c:v>
                </c:pt>
                <c:pt idx="1974">
                  <c:v>0.374527</c:v>
                </c:pt>
                <c:pt idx="1975">
                  <c:v>0.91753600000000002</c:v>
                </c:pt>
                <c:pt idx="1976">
                  <c:v>0.352524</c:v>
                </c:pt>
                <c:pt idx="1977">
                  <c:v>1.5767990000000001</c:v>
                </c:pt>
                <c:pt idx="1978">
                  <c:v>-10</c:v>
                </c:pt>
                <c:pt idx="1979">
                  <c:v>0.57728299999999999</c:v>
                </c:pt>
                <c:pt idx="1980">
                  <c:v>0.65409300000000004</c:v>
                </c:pt>
                <c:pt idx="1981">
                  <c:v>1.187962</c:v>
                </c:pt>
                <c:pt idx="1982">
                  <c:v>0.99770999999999999</c:v>
                </c:pt>
                <c:pt idx="1983">
                  <c:v>0.21617400000000001</c:v>
                </c:pt>
                <c:pt idx="1984">
                  <c:v>0.15199599999999999</c:v>
                </c:pt>
                <c:pt idx="1985">
                  <c:v>2.103485</c:v>
                </c:pt>
                <c:pt idx="1986">
                  <c:v>0.41374899999999998</c:v>
                </c:pt>
                <c:pt idx="1987">
                  <c:v>0.69740599999999997</c:v>
                </c:pt>
                <c:pt idx="1988">
                  <c:v>0.53961199999999998</c:v>
                </c:pt>
                <c:pt idx="1989">
                  <c:v>0.149233</c:v>
                </c:pt>
                <c:pt idx="1990">
                  <c:v>0.94461600000000001</c:v>
                </c:pt>
                <c:pt idx="1991">
                  <c:v>1.1869179999999999</c:v>
                </c:pt>
                <c:pt idx="1992">
                  <c:v>0.94497399999999998</c:v>
                </c:pt>
                <c:pt idx="1993">
                  <c:v>0.95471399999999995</c:v>
                </c:pt>
                <c:pt idx="1994">
                  <c:v>0.60080500000000003</c:v>
                </c:pt>
                <c:pt idx="1995">
                  <c:v>0.359904</c:v>
                </c:pt>
                <c:pt idx="1996">
                  <c:v>1.9130450000000001</c:v>
                </c:pt>
                <c:pt idx="1997">
                  <c:v>0.79549499999999995</c:v>
                </c:pt>
                <c:pt idx="1998">
                  <c:v>0.33310499999999998</c:v>
                </c:pt>
                <c:pt idx="1999">
                  <c:v>0.87873800000000002</c:v>
                </c:pt>
                <c:pt idx="2000">
                  <c:v>1.1868129999999999</c:v>
                </c:pt>
                <c:pt idx="2001">
                  <c:v>0.107475</c:v>
                </c:pt>
                <c:pt idx="2002">
                  <c:v>1.288837</c:v>
                </c:pt>
                <c:pt idx="2003">
                  <c:v>1.5354859999999999</c:v>
                </c:pt>
                <c:pt idx="2004">
                  <c:v>-10</c:v>
                </c:pt>
                <c:pt idx="2005">
                  <c:v>0.751691</c:v>
                </c:pt>
                <c:pt idx="2006">
                  <c:v>0.39720899999999998</c:v>
                </c:pt>
                <c:pt idx="2007">
                  <c:v>0.32283800000000001</c:v>
                </c:pt>
                <c:pt idx="2008">
                  <c:v>1.584924</c:v>
                </c:pt>
                <c:pt idx="2009">
                  <c:v>0.15722800000000001</c:v>
                </c:pt>
                <c:pt idx="2010">
                  <c:v>0.18224699999999999</c:v>
                </c:pt>
                <c:pt idx="2011">
                  <c:v>0.24727099999999999</c:v>
                </c:pt>
                <c:pt idx="2012">
                  <c:v>1.899319</c:v>
                </c:pt>
                <c:pt idx="2013">
                  <c:v>0.54105300000000001</c:v>
                </c:pt>
                <c:pt idx="2014">
                  <c:v>5.1804999999999997E-2</c:v>
                </c:pt>
                <c:pt idx="2015">
                  <c:v>0.60448800000000003</c:v>
                </c:pt>
                <c:pt idx="2016">
                  <c:v>0.29253200000000001</c:v>
                </c:pt>
                <c:pt idx="2017">
                  <c:v>0.392181</c:v>
                </c:pt>
                <c:pt idx="2018">
                  <c:v>1.5682309999999999</c:v>
                </c:pt>
                <c:pt idx="2019">
                  <c:v>0.58108700000000002</c:v>
                </c:pt>
                <c:pt idx="2020">
                  <c:v>0.26301999999999998</c:v>
                </c:pt>
                <c:pt idx="2021">
                  <c:v>0.167381</c:v>
                </c:pt>
                <c:pt idx="2022">
                  <c:v>0.52070099999999997</c:v>
                </c:pt>
                <c:pt idx="2023">
                  <c:v>0.270397</c:v>
                </c:pt>
                <c:pt idx="2024">
                  <c:v>0.64300400000000002</c:v>
                </c:pt>
                <c:pt idx="2025">
                  <c:v>0.25573899999999999</c:v>
                </c:pt>
                <c:pt idx="2026">
                  <c:v>-10</c:v>
                </c:pt>
                <c:pt idx="2027">
                  <c:v>0.241123</c:v>
                </c:pt>
                <c:pt idx="2028">
                  <c:v>0.41201199999999999</c:v>
                </c:pt>
                <c:pt idx="2029">
                  <c:v>1.8305629999999999</c:v>
                </c:pt>
                <c:pt idx="2030">
                  <c:v>0.54895700000000003</c:v>
                </c:pt>
                <c:pt idx="2031">
                  <c:v>0.185969</c:v>
                </c:pt>
                <c:pt idx="2032">
                  <c:v>0.58719699999999997</c:v>
                </c:pt>
                <c:pt idx="2033">
                  <c:v>0.364151</c:v>
                </c:pt>
                <c:pt idx="2034">
                  <c:v>1.152196</c:v>
                </c:pt>
                <c:pt idx="2035">
                  <c:v>0.24670900000000001</c:v>
                </c:pt>
                <c:pt idx="2036">
                  <c:v>0.86771699999999996</c:v>
                </c:pt>
                <c:pt idx="2037">
                  <c:v>0.58462800000000004</c:v>
                </c:pt>
                <c:pt idx="2038">
                  <c:v>1.09257</c:v>
                </c:pt>
                <c:pt idx="2039">
                  <c:v>1.1026419999999999</c:v>
                </c:pt>
                <c:pt idx="2040">
                  <c:v>-10</c:v>
                </c:pt>
                <c:pt idx="2041">
                  <c:v>0.155801</c:v>
                </c:pt>
                <c:pt idx="2042">
                  <c:v>-10</c:v>
                </c:pt>
                <c:pt idx="2043">
                  <c:v>0.343107</c:v>
                </c:pt>
                <c:pt idx="2044">
                  <c:v>0.34466599999999997</c:v>
                </c:pt>
                <c:pt idx="2045">
                  <c:v>0.55063300000000004</c:v>
                </c:pt>
                <c:pt idx="2046">
                  <c:v>1.2636419999999999</c:v>
                </c:pt>
                <c:pt idx="2047">
                  <c:v>1.945284</c:v>
                </c:pt>
                <c:pt idx="2048">
                  <c:v>0.86710500000000001</c:v>
                </c:pt>
                <c:pt idx="2049">
                  <c:v>1.384077</c:v>
                </c:pt>
                <c:pt idx="2050">
                  <c:v>0.31053199999999997</c:v>
                </c:pt>
                <c:pt idx="2051">
                  <c:v>0.79503400000000002</c:v>
                </c:pt>
                <c:pt idx="2052">
                  <c:v>0.56918599999999997</c:v>
                </c:pt>
                <c:pt idx="2053">
                  <c:v>-10</c:v>
                </c:pt>
                <c:pt idx="2054">
                  <c:v>1.6096699999999999</c:v>
                </c:pt>
                <c:pt idx="2055">
                  <c:v>1.0535779999999999</c:v>
                </c:pt>
                <c:pt idx="2056">
                  <c:v>0.38158500000000001</c:v>
                </c:pt>
                <c:pt idx="2057">
                  <c:v>0.43648199999999998</c:v>
                </c:pt>
                <c:pt idx="2058">
                  <c:v>0.60145300000000002</c:v>
                </c:pt>
                <c:pt idx="2059">
                  <c:v>1.547401</c:v>
                </c:pt>
                <c:pt idx="2060">
                  <c:v>0.28991800000000001</c:v>
                </c:pt>
                <c:pt idx="2061">
                  <c:v>0.33687099999999998</c:v>
                </c:pt>
                <c:pt idx="2062">
                  <c:v>1.5539419999999999</c:v>
                </c:pt>
                <c:pt idx="2063">
                  <c:v>1.283979</c:v>
                </c:pt>
                <c:pt idx="2064">
                  <c:v>0.17257500000000001</c:v>
                </c:pt>
                <c:pt idx="2065">
                  <c:v>0.20910300000000001</c:v>
                </c:pt>
                <c:pt idx="2066">
                  <c:v>0.74426700000000001</c:v>
                </c:pt>
                <c:pt idx="2067">
                  <c:v>9.8461000000000007E-2</c:v>
                </c:pt>
                <c:pt idx="2068">
                  <c:v>0.63247399999999998</c:v>
                </c:pt>
                <c:pt idx="2069">
                  <c:v>1.036718</c:v>
                </c:pt>
                <c:pt idx="2070">
                  <c:v>-10</c:v>
                </c:pt>
                <c:pt idx="2071">
                  <c:v>0.89638099999999998</c:v>
                </c:pt>
                <c:pt idx="2072">
                  <c:v>-10</c:v>
                </c:pt>
                <c:pt idx="2073">
                  <c:v>0.956484</c:v>
                </c:pt>
                <c:pt idx="2074">
                  <c:v>0.417439</c:v>
                </c:pt>
                <c:pt idx="2075">
                  <c:v>0.66099300000000005</c:v>
                </c:pt>
                <c:pt idx="2076">
                  <c:v>0.43027500000000002</c:v>
                </c:pt>
                <c:pt idx="2077">
                  <c:v>0.84843299999999999</c:v>
                </c:pt>
                <c:pt idx="2078">
                  <c:v>1.5386599999999999</c:v>
                </c:pt>
                <c:pt idx="2079">
                  <c:v>0.72307699999999997</c:v>
                </c:pt>
                <c:pt idx="2080">
                  <c:v>1.4796560000000001</c:v>
                </c:pt>
                <c:pt idx="2081">
                  <c:v>1.634501</c:v>
                </c:pt>
                <c:pt idx="2082">
                  <c:v>1.6484890000000001</c:v>
                </c:pt>
                <c:pt idx="2083">
                  <c:v>0.21676000000000001</c:v>
                </c:pt>
                <c:pt idx="2084">
                  <c:v>0.186589</c:v>
                </c:pt>
                <c:pt idx="2085">
                  <c:v>-10</c:v>
                </c:pt>
                <c:pt idx="2086">
                  <c:v>0.31803399999999998</c:v>
                </c:pt>
                <c:pt idx="2087">
                  <c:v>1.1732549999999999</c:v>
                </c:pt>
                <c:pt idx="2088">
                  <c:v>0.120813</c:v>
                </c:pt>
                <c:pt idx="2089">
                  <c:v>0.56786300000000001</c:v>
                </c:pt>
                <c:pt idx="2090">
                  <c:v>1.0731660000000001</c:v>
                </c:pt>
                <c:pt idx="2091">
                  <c:v>1.4812460000000001</c:v>
                </c:pt>
                <c:pt idx="2092">
                  <c:v>0.36810599999999999</c:v>
                </c:pt>
                <c:pt idx="2093">
                  <c:v>0.53648200000000001</c:v>
                </c:pt>
                <c:pt idx="2094">
                  <c:v>1.7413479999999999</c:v>
                </c:pt>
                <c:pt idx="2095">
                  <c:v>-10</c:v>
                </c:pt>
                <c:pt idx="2096">
                  <c:v>0.83267100000000005</c:v>
                </c:pt>
                <c:pt idx="2097">
                  <c:v>8.5949999999999999E-2</c:v>
                </c:pt>
                <c:pt idx="2098">
                  <c:v>0.42574800000000002</c:v>
                </c:pt>
                <c:pt idx="2099">
                  <c:v>-10</c:v>
                </c:pt>
                <c:pt idx="2100">
                  <c:v>0.17302600000000001</c:v>
                </c:pt>
                <c:pt idx="2101">
                  <c:v>0.59497199999999995</c:v>
                </c:pt>
                <c:pt idx="2102">
                  <c:v>0.82012200000000002</c:v>
                </c:pt>
                <c:pt idx="2103">
                  <c:v>0.45758300000000002</c:v>
                </c:pt>
                <c:pt idx="2104">
                  <c:v>0.40743400000000002</c:v>
                </c:pt>
                <c:pt idx="2105">
                  <c:v>-10</c:v>
                </c:pt>
                <c:pt idx="2106">
                  <c:v>7.1411000000000002E-2</c:v>
                </c:pt>
                <c:pt idx="2107">
                  <c:v>0.40265200000000001</c:v>
                </c:pt>
                <c:pt idx="2108">
                  <c:v>1.678E-3</c:v>
                </c:pt>
                <c:pt idx="2109">
                  <c:v>1.6257000000000001E-2</c:v>
                </c:pt>
                <c:pt idx="2110">
                  <c:v>0.42329299999999997</c:v>
                </c:pt>
                <c:pt idx="2111">
                  <c:v>0.68364800000000003</c:v>
                </c:pt>
                <c:pt idx="2112">
                  <c:v>0.37540000000000001</c:v>
                </c:pt>
                <c:pt idx="2113">
                  <c:v>4.1920000000000004E-3</c:v>
                </c:pt>
                <c:pt idx="2114">
                  <c:v>0.95340800000000003</c:v>
                </c:pt>
                <c:pt idx="2115">
                  <c:v>-10</c:v>
                </c:pt>
                <c:pt idx="2116">
                  <c:v>0.569469</c:v>
                </c:pt>
                <c:pt idx="2117">
                  <c:v>0.12441000000000001</c:v>
                </c:pt>
                <c:pt idx="2118">
                  <c:v>0.445745</c:v>
                </c:pt>
                <c:pt idx="2119">
                  <c:v>2.259665</c:v>
                </c:pt>
                <c:pt idx="2120">
                  <c:v>3.8947000000000002E-2</c:v>
                </c:pt>
                <c:pt idx="2121">
                  <c:v>0.64898999999999996</c:v>
                </c:pt>
                <c:pt idx="2122">
                  <c:v>0.74482899999999996</c:v>
                </c:pt>
                <c:pt idx="2123">
                  <c:v>-10</c:v>
                </c:pt>
                <c:pt idx="2124">
                  <c:v>-10</c:v>
                </c:pt>
                <c:pt idx="2125">
                  <c:v>0.28387800000000002</c:v>
                </c:pt>
                <c:pt idx="2126">
                  <c:v>2.1701619999999999</c:v>
                </c:pt>
                <c:pt idx="2127">
                  <c:v>0.57023000000000001</c:v>
                </c:pt>
                <c:pt idx="2128">
                  <c:v>0.54359599999999997</c:v>
                </c:pt>
                <c:pt idx="2129">
                  <c:v>0.14204800000000001</c:v>
                </c:pt>
                <c:pt idx="2130">
                  <c:v>1.4570920000000001</c:v>
                </c:pt>
                <c:pt idx="2131">
                  <c:v>0.61755499999999997</c:v>
                </c:pt>
                <c:pt idx="2132">
                  <c:v>0.46618599999999999</c:v>
                </c:pt>
                <c:pt idx="2133">
                  <c:v>-10</c:v>
                </c:pt>
                <c:pt idx="2134">
                  <c:v>0.31976300000000002</c:v>
                </c:pt>
                <c:pt idx="2135">
                  <c:v>1.1744250000000001</c:v>
                </c:pt>
                <c:pt idx="2136">
                  <c:v>0.76580300000000001</c:v>
                </c:pt>
                <c:pt idx="2137">
                  <c:v>0.82970500000000003</c:v>
                </c:pt>
                <c:pt idx="2138">
                  <c:v>0.294678</c:v>
                </c:pt>
                <c:pt idx="2139">
                  <c:v>1.551661</c:v>
                </c:pt>
                <c:pt idx="2140">
                  <c:v>0.94583899999999999</c:v>
                </c:pt>
                <c:pt idx="2141">
                  <c:v>0.44849800000000001</c:v>
                </c:pt>
                <c:pt idx="2142">
                  <c:v>0.15861</c:v>
                </c:pt>
                <c:pt idx="2143">
                  <c:v>1.14259</c:v>
                </c:pt>
                <c:pt idx="2144">
                  <c:v>0.50676200000000005</c:v>
                </c:pt>
                <c:pt idx="2145">
                  <c:v>9.2659999999999999E-3</c:v>
                </c:pt>
                <c:pt idx="2146">
                  <c:v>0.44302799999999998</c:v>
                </c:pt>
                <c:pt idx="2147">
                  <c:v>0.119783</c:v>
                </c:pt>
                <c:pt idx="2148">
                  <c:v>2.0372599999999998</c:v>
                </c:pt>
                <c:pt idx="2149">
                  <c:v>1.8208899999999999</c:v>
                </c:pt>
                <c:pt idx="2150">
                  <c:v>9.7999000000000003E-2</c:v>
                </c:pt>
                <c:pt idx="2151">
                  <c:v>0.78373000000000004</c:v>
                </c:pt>
                <c:pt idx="2152">
                  <c:v>1.2324349999999999</c:v>
                </c:pt>
                <c:pt idx="2153">
                  <c:v>1.2774650000000001</c:v>
                </c:pt>
                <c:pt idx="2154">
                  <c:v>0.63891500000000001</c:v>
                </c:pt>
                <c:pt idx="2155">
                  <c:v>1.0685789999999999</c:v>
                </c:pt>
                <c:pt idx="2156">
                  <c:v>-10</c:v>
                </c:pt>
                <c:pt idx="2157">
                  <c:v>-10</c:v>
                </c:pt>
                <c:pt idx="2158">
                  <c:v>0.41872100000000001</c:v>
                </c:pt>
                <c:pt idx="2159">
                  <c:v>-10</c:v>
                </c:pt>
                <c:pt idx="2160">
                  <c:v>0.75471299999999997</c:v>
                </c:pt>
                <c:pt idx="2161">
                  <c:v>0.60035899999999998</c:v>
                </c:pt>
                <c:pt idx="2162">
                  <c:v>-10</c:v>
                </c:pt>
                <c:pt idx="2163">
                  <c:v>1.8871979999999999</c:v>
                </c:pt>
                <c:pt idx="2164">
                  <c:v>0.68711599999999995</c:v>
                </c:pt>
                <c:pt idx="2165">
                  <c:v>1.6558090000000001</c:v>
                </c:pt>
                <c:pt idx="2166">
                  <c:v>1.726167</c:v>
                </c:pt>
                <c:pt idx="2167">
                  <c:v>1.048335</c:v>
                </c:pt>
                <c:pt idx="2168">
                  <c:v>-10</c:v>
                </c:pt>
                <c:pt idx="2169">
                  <c:v>0.57147499999999996</c:v>
                </c:pt>
                <c:pt idx="2170">
                  <c:v>0.97895200000000004</c:v>
                </c:pt>
                <c:pt idx="2171">
                  <c:v>0.250442</c:v>
                </c:pt>
                <c:pt idx="2172">
                  <c:v>0.21288499999999999</c:v>
                </c:pt>
                <c:pt idx="2173">
                  <c:v>-10</c:v>
                </c:pt>
                <c:pt idx="2174">
                  <c:v>0.64140799999999998</c:v>
                </c:pt>
                <c:pt idx="2175">
                  <c:v>0.63048700000000002</c:v>
                </c:pt>
                <c:pt idx="2176">
                  <c:v>1.068929</c:v>
                </c:pt>
                <c:pt idx="2177">
                  <c:v>2.1644559999999999</c:v>
                </c:pt>
                <c:pt idx="2178">
                  <c:v>1.066999</c:v>
                </c:pt>
                <c:pt idx="2179">
                  <c:v>-10</c:v>
                </c:pt>
                <c:pt idx="2180">
                  <c:v>1.661435</c:v>
                </c:pt>
                <c:pt idx="2181">
                  <c:v>0.37780999999999998</c:v>
                </c:pt>
                <c:pt idx="2182">
                  <c:v>1.783828</c:v>
                </c:pt>
                <c:pt idx="2183">
                  <c:v>0.95940800000000004</c:v>
                </c:pt>
                <c:pt idx="2184">
                  <c:v>3.7228999999999998E-2</c:v>
                </c:pt>
                <c:pt idx="2185">
                  <c:v>0.223971</c:v>
                </c:pt>
                <c:pt idx="2186">
                  <c:v>-10</c:v>
                </c:pt>
                <c:pt idx="2187">
                  <c:v>1.4749699999999999</c:v>
                </c:pt>
                <c:pt idx="2188">
                  <c:v>0.189082</c:v>
                </c:pt>
                <c:pt idx="2189">
                  <c:v>1.126158</c:v>
                </c:pt>
                <c:pt idx="2190">
                  <c:v>7.2400999999999993E-2</c:v>
                </c:pt>
                <c:pt idx="2191">
                  <c:v>0.90649800000000003</c:v>
                </c:pt>
                <c:pt idx="2192">
                  <c:v>1.539474</c:v>
                </c:pt>
                <c:pt idx="2193">
                  <c:v>1.4441079999999999</c:v>
                </c:pt>
                <c:pt idx="2194">
                  <c:v>0.450737</c:v>
                </c:pt>
                <c:pt idx="2195">
                  <c:v>0.62880999999999998</c:v>
                </c:pt>
                <c:pt idx="2196">
                  <c:v>0.58349300000000004</c:v>
                </c:pt>
                <c:pt idx="2197">
                  <c:v>1.353572</c:v>
                </c:pt>
                <c:pt idx="2198">
                  <c:v>2.1736119999999999</c:v>
                </c:pt>
                <c:pt idx="2199">
                  <c:v>0.85583500000000001</c:v>
                </c:pt>
                <c:pt idx="2200">
                  <c:v>0.83935000000000004</c:v>
                </c:pt>
                <c:pt idx="2201">
                  <c:v>1.933508</c:v>
                </c:pt>
                <c:pt idx="2202">
                  <c:v>0.51370000000000005</c:v>
                </c:pt>
                <c:pt idx="2203">
                  <c:v>1.3502860000000001</c:v>
                </c:pt>
                <c:pt idx="2204">
                  <c:v>-10</c:v>
                </c:pt>
                <c:pt idx="2205">
                  <c:v>-10</c:v>
                </c:pt>
                <c:pt idx="2206">
                  <c:v>0.94649399999999995</c:v>
                </c:pt>
                <c:pt idx="2207">
                  <c:v>0.99259500000000001</c:v>
                </c:pt>
                <c:pt idx="2208">
                  <c:v>1.211306</c:v>
                </c:pt>
                <c:pt idx="2209">
                  <c:v>0.97146999999999994</c:v>
                </c:pt>
                <c:pt idx="2210">
                  <c:v>-10</c:v>
                </c:pt>
                <c:pt idx="2211">
                  <c:v>1.485822</c:v>
                </c:pt>
                <c:pt idx="2212">
                  <c:v>-10</c:v>
                </c:pt>
                <c:pt idx="2213">
                  <c:v>1.054192</c:v>
                </c:pt>
                <c:pt idx="2214">
                  <c:v>1.5091410000000001</c:v>
                </c:pt>
                <c:pt idx="2215">
                  <c:v>-10</c:v>
                </c:pt>
                <c:pt idx="2216">
                  <c:v>1.5178970000000001</c:v>
                </c:pt>
                <c:pt idx="2217">
                  <c:v>0.39014199999999999</c:v>
                </c:pt>
                <c:pt idx="2218">
                  <c:v>-10</c:v>
                </c:pt>
                <c:pt idx="2219">
                  <c:v>0.32094200000000001</c:v>
                </c:pt>
                <c:pt idx="2220">
                  <c:v>0.15279599999999999</c:v>
                </c:pt>
                <c:pt idx="2221">
                  <c:v>-10</c:v>
                </c:pt>
                <c:pt idx="2222">
                  <c:v>-10</c:v>
                </c:pt>
                <c:pt idx="2223">
                  <c:v>1.954196</c:v>
                </c:pt>
                <c:pt idx="2224">
                  <c:v>0.52473099999999995</c:v>
                </c:pt>
                <c:pt idx="2225">
                  <c:v>-10</c:v>
                </c:pt>
                <c:pt idx="2226">
                  <c:v>0.80075600000000002</c:v>
                </c:pt>
                <c:pt idx="2227">
                  <c:v>1.3553839999999999</c:v>
                </c:pt>
                <c:pt idx="2228">
                  <c:v>0.60614100000000004</c:v>
                </c:pt>
                <c:pt idx="2229">
                  <c:v>1.5111410000000001</c:v>
                </c:pt>
                <c:pt idx="2230">
                  <c:v>0.84680800000000001</c:v>
                </c:pt>
                <c:pt idx="2231">
                  <c:v>0.97829200000000005</c:v>
                </c:pt>
                <c:pt idx="2232">
                  <c:v>0.43727500000000002</c:v>
                </c:pt>
                <c:pt idx="2233">
                  <c:v>1.1611659999999999</c:v>
                </c:pt>
                <c:pt idx="2234">
                  <c:v>0.81189599999999995</c:v>
                </c:pt>
                <c:pt idx="2235">
                  <c:v>0.80821200000000004</c:v>
                </c:pt>
                <c:pt idx="2236">
                  <c:v>0.20267499999999999</c:v>
                </c:pt>
                <c:pt idx="2237">
                  <c:v>0.18284800000000001</c:v>
                </c:pt>
                <c:pt idx="2238">
                  <c:v>-10</c:v>
                </c:pt>
                <c:pt idx="2239">
                  <c:v>0.74730200000000002</c:v>
                </c:pt>
                <c:pt idx="2240">
                  <c:v>1.639545</c:v>
                </c:pt>
                <c:pt idx="2241">
                  <c:v>0.50105100000000002</c:v>
                </c:pt>
                <c:pt idx="2242">
                  <c:v>1.10507</c:v>
                </c:pt>
                <c:pt idx="2243">
                  <c:v>1.532014</c:v>
                </c:pt>
                <c:pt idx="2244">
                  <c:v>1.1623680000000001</c:v>
                </c:pt>
                <c:pt idx="2245">
                  <c:v>0.17094999999999999</c:v>
                </c:pt>
                <c:pt idx="2246">
                  <c:v>1.071539</c:v>
                </c:pt>
                <c:pt idx="2247">
                  <c:v>0.80791599999999997</c:v>
                </c:pt>
                <c:pt idx="2248">
                  <c:v>0.51617800000000003</c:v>
                </c:pt>
                <c:pt idx="2249">
                  <c:v>0.16808699999999999</c:v>
                </c:pt>
                <c:pt idx="2250">
                  <c:v>0.31186999999999998</c:v>
                </c:pt>
                <c:pt idx="2251">
                  <c:v>0.90471299999999999</c:v>
                </c:pt>
                <c:pt idx="2252">
                  <c:v>1.3505929999999999</c:v>
                </c:pt>
                <c:pt idx="2253">
                  <c:v>0.355763</c:v>
                </c:pt>
                <c:pt idx="2254">
                  <c:v>1.6053919999999999</c:v>
                </c:pt>
                <c:pt idx="2255">
                  <c:v>0.10592799999999999</c:v>
                </c:pt>
                <c:pt idx="2256">
                  <c:v>0.97661299999999995</c:v>
                </c:pt>
                <c:pt idx="2257">
                  <c:v>-10</c:v>
                </c:pt>
                <c:pt idx="2258">
                  <c:v>1.0110870000000001</c:v>
                </c:pt>
                <c:pt idx="2259">
                  <c:v>1.5426519999999999</c:v>
                </c:pt>
                <c:pt idx="2260">
                  <c:v>0.24779300000000001</c:v>
                </c:pt>
                <c:pt idx="2261">
                  <c:v>1.0915760000000001</c:v>
                </c:pt>
                <c:pt idx="2262">
                  <c:v>0.72805699999999995</c:v>
                </c:pt>
                <c:pt idx="2263">
                  <c:v>0.28039700000000001</c:v>
                </c:pt>
                <c:pt idx="2264">
                  <c:v>0.52610299999999999</c:v>
                </c:pt>
                <c:pt idx="2265">
                  <c:v>0.25240499999999999</c:v>
                </c:pt>
                <c:pt idx="2266">
                  <c:v>0.15789500000000001</c:v>
                </c:pt>
                <c:pt idx="2267">
                  <c:v>0.92288400000000004</c:v>
                </c:pt>
                <c:pt idx="2268">
                  <c:v>1.6642220000000001</c:v>
                </c:pt>
                <c:pt idx="2269">
                  <c:v>-10</c:v>
                </c:pt>
                <c:pt idx="2270">
                  <c:v>0.41070200000000001</c:v>
                </c:pt>
                <c:pt idx="2271">
                  <c:v>0.47127400000000003</c:v>
                </c:pt>
                <c:pt idx="2272">
                  <c:v>0.97781099999999999</c:v>
                </c:pt>
                <c:pt idx="2273">
                  <c:v>0.53482499999999999</c:v>
                </c:pt>
                <c:pt idx="2274">
                  <c:v>1.568905</c:v>
                </c:pt>
                <c:pt idx="2275">
                  <c:v>0.46748099999999998</c:v>
                </c:pt>
                <c:pt idx="2276">
                  <c:v>0.162575</c:v>
                </c:pt>
                <c:pt idx="2277">
                  <c:v>0.15690499999999999</c:v>
                </c:pt>
                <c:pt idx="2278">
                  <c:v>1.46645</c:v>
                </c:pt>
                <c:pt idx="2279">
                  <c:v>0.27392899999999998</c:v>
                </c:pt>
                <c:pt idx="2280">
                  <c:v>1.0602210000000001</c:v>
                </c:pt>
                <c:pt idx="2281">
                  <c:v>0.53379799999999999</c:v>
                </c:pt>
                <c:pt idx="2282">
                  <c:v>1.4203539999999999</c:v>
                </c:pt>
                <c:pt idx="2283">
                  <c:v>0.481624</c:v>
                </c:pt>
                <c:pt idx="2284">
                  <c:v>7.7664999999999998E-2</c:v>
                </c:pt>
                <c:pt idx="2285">
                  <c:v>0.25739200000000001</c:v>
                </c:pt>
                <c:pt idx="2286">
                  <c:v>0.84621800000000003</c:v>
                </c:pt>
                <c:pt idx="2287">
                  <c:v>1.403794</c:v>
                </c:pt>
                <c:pt idx="2288">
                  <c:v>0.212399</c:v>
                </c:pt>
                <c:pt idx="2289">
                  <c:v>1.843675</c:v>
                </c:pt>
                <c:pt idx="2290">
                  <c:v>9.7846000000000002E-2</c:v>
                </c:pt>
                <c:pt idx="2291">
                  <c:v>0.260822</c:v>
                </c:pt>
                <c:pt idx="2292">
                  <c:v>0.32857700000000001</c:v>
                </c:pt>
                <c:pt idx="2293">
                  <c:v>1.355048</c:v>
                </c:pt>
                <c:pt idx="2294">
                  <c:v>-10</c:v>
                </c:pt>
                <c:pt idx="2295">
                  <c:v>1.133364</c:v>
                </c:pt>
                <c:pt idx="2296">
                  <c:v>0.433695</c:v>
                </c:pt>
                <c:pt idx="2297">
                  <c:v>1.580198</c:v>
                </c:pt>
                <c:pt idx="2298">
                  <c:v>0.30575600000000003</c:v>
                </c:pt>
                <c:pt idx="2299">
                  <c:v>1.197778</c:v>
                </c:pt>
                <c:pt idx="2300">
                  <c:v>0.40581600000000001</c:v>
                </c:pt>
                <c:pt idx="2301">
                  <c:v>1.066732</c:v>
                </c:pt>
                <c:pt idx="2302">
                  <c:v>1.1738690000000001</c:v>
                </c:pt>
                <c:pt idx="2303">
                  <c:v>0.20408899999999999</c:v>
                </c:pt>
                <c:pt idx="2304">
                  <c:v>0.106977</c:v>
                </c:pt>
                <c:pt idx="2305">
                  <c:v>0.23227900000000001</c:v>
                </c:pt>
                <c:pt idx="2306">
                  <c:v>0.19899600000000001</c:v>
                </c:pt>
                <c:pt idx="2307">
                  <c:v>0.119211</c:v>
                </c:pt>
                <c:pt idx="2308">
                  <c:v>0.47406199999999998</c:v>
                </c:pt>
                <c:pt idx="2309">
                  <c:v>0.89185000000000003</c:v>
                </c:pt>
                <c:pt idx="2310">
                  <c:v>2.188463</c:v>
                </c:pt>
                <c:pt idx="2311">
                  <c:v>0.81274599999999997</c:v>
                </c:pt>
                <c:pt idx="2312">
                  <c:v>0.24721000000000001</c:v>
                </c:pt>
                <c:pt idx="2313">
                  <c:v>0.49721799999999999</c:v>
                </c:pt>
                <c:pt idx="2314">
                  <c:v>2.2736679999999998</c:v>
                </c:pt>
                <c:pt idx="2315">
                  <c:v>6.4118999999999995E-2</c:v>
                </c:pt>
                <c:pt idx="2316">
                  <c:v>1.1971229999999999</c:v>
                </c:pt>
                <c:pt idx="2317">
                  <c:v>0.371975</c:v>
                </c:pt>
                <c:pt idx="2318">
                  <c:v>1.101162</c:v>
                </c:pt>
                <c:pt idx="2319">
                  <c:v>0.26945599999999997</c:v>
                </c:pt>
                <c:pt idx="2320">
                  <c:v>0.48805399999999999</c:v>
                </c:pt>
                <c:pt idx="2321">
                  <c:v>0.14987</c:v>
                </c:pt>
                <c:pt idx="2322">
                  <c:v>1.9698059999999999</c:v>
                </c:pt>
                <c:pt idx="2323">
                  <c:v>0.18362999999999999</c:v>
                </c:pt>
                <c:pt idx="2324">
                  <c:v>0.44038300000000002</c:v>
                </c:pt>
                <c:pt idx="2325">
                  <c:v>1.6652849999999999</c:v>
                </c:pt>
                <c:pt idx="2326">
                  <c:v>0.65765700000000005</c:v>
                </c:pt>
                <c:pt idx="2327">
                  <c:v>-10</c:v>
                </c:pt>
                <c:pt idx="2328">
                  <c:v>0.84761399999999998</c:v>
                </c:pt>
                <c:pt idx="2329">
                  <c:v>0.13711400000000001</c:v>
                </c:pt>
                <c:pt idx="2330">
                  <c:v>0.98874099999999998</c:v>
                </c:pt>
                <c:pt idx="2331">
                  <c:v>0.33670299999999997</c:v>
                </c:pt>
                <c:pt idx="2332">
                  <c:v>1.336071</c:v>
                </c:pt>
                <c:pt idx="2333">
                  <c:v>2.2567080000000002</c:v>
                </c:pt>
                <c:pt idx="2334">
                  <c:v>0.16666900000000001</c:v>
                </c:pt>
                <c:pt idx="2335">
                  <c:v>0.25795600000000002</c:v>
                </c:pt>
                <c:pt idx="2336">
                  <c:v>0.87951599999999996</c:v>
                </c:pt>
                <c:pt idx="2337">
                  <c:v>1.193457</c:v>
                </c:pt>
                <c:pt idx="2338">
                  <c:v>1.019806</c:v>
                </c:pt>
                <c:pt idx="2339">
                  <c:v>0.93432300000000001</c:v>
                </c:pt>
                <c:pt idx="2340">
                  <c:v>0.193497</c:v>
                </c:pt>
                <c:pt idx="2341">
                  <c:v>0.42621599999999998</c:v>
                </c:pt>
                <c:pt idx="2342">
                  <c:v>1.6179319999999999</c:v>
                </c:pt>
                <c:pt idx="2343">
                  <c:v>0.27827099999999999</c:v>
                </c:pt>
                <c:pt idx="2344">
                  <c:v>2.0810040000000001</c:v>
                </c:pt>
                <c:pt idx="2345">
                  <c:v>0.401694</c:v>
                </c:pt>
                <c:pt idx="2346">
                  <c:v>0.17932899999999999</c:v>
                </c:pt>
                <c:pt idx="2347">
                  <c:v>1.110403</c:v>
                </c:pt>
                <c:pt idx="2348">
                  <c:v>0.39068700000000001</c:v>
                </c:pt>
                <c:pt idx="2349">
                  <c:v>2.5409999999999999E-2</c:v>
                </c:pt>
                <c:pt idx="2350">
                  <c:v>0.25407600000000002</c:v>
                </c:pt>
                <c:pt idx="2351">
                  <c:v>0.68123599999999995</c:v>
                </c:pt>
                <c:pt idx="2352">
                  <c:v>-10</c:v>
                </c:pt>
                <c:pt idx="2353">
                  <c:v>-10</c:v>
                </c:pt>
                <c:pt idx="2354">
                  <c:v>1.3337399999999999</c:v>
                </c:pt>
                <c:pt idx="2355">
                  <c:v>0.25869599999999998</c:v>
                </c:pt>
                <c:pt idx="2356">
                  <c:v>1.420107</c:v>
                </c:pt>
                <c:pt idx="2357">
                  <c:v>-10</c:v>
                </c:pt>
                <c:pt idx="2358">
                  <c:v>0.54929700000000004</c:v>
                </c:pt>
                <c:pt idx="2359">
                  <c:v>1.249957</c:v>
                </c:pt>
                <c:pt idx="2360">
                  <c:v>1.2810459999999999</c:v>
                </c:pt>
                <c:pt idx="2361">
                  <c:v>0.53428100000000001</c:v>
                </c:pt>
                <c:pt idx="2362">
                  <c:v>-10</c:v>
                </c:pt>
                <c:pt idx="2363">
                  <c:v>1.1936929999999999</c:v>
                </c:pt>
                <c:pt idx="2364">
                  <c:v>-10</c:v>
                </c:pt>
                <c:pt idx="2365">
                  <c:v>1.8013490000000001</c:v>
                </c:pt>
                <c:pt idx="2366">
                  <c:v>0.34161399999999997</c:v>
                </c:pt>
                <c:pt idx="2367">
                  <c:v>0.83923599999999998</c:v>
                </c:pt>
                <c:pt idx="2368">
                  <c:v>0.67415599999999998</c:v>
                </c:pt>
                <c:pt idx="2369">
                  <c:v>2.579E-2</c:v>
                </c:pt>
                <c:pt idx="2370">
                  <c:v>-10</c:v>
                </c:pt>
                <c:pt idx="2371">
                  <c:v>0.12504999999999999</c:v>
                </c:pt>
                <c:pt idx="2372">
                  <c:v>1.112924</c:v>
                </c:pt>
                <c:pt idx="2373">
                  <c:v>0.60489000000000004</c:v>
                </c:pt>
                <c:pt idx="2374">
                  <c:v>0.17571100000000001</c:v>
                </c:pt>
                <c:pt idx="2375">
                  <c:v>1.420515</c:v>
                </c:pt>
                <c:pt idx="2376">
                  <c:v>-10</c:v>
                </c:pt>
                <c:pt idx="2377">
                  <c:v>0.59071499999999999</c:v>
                </c:pt>
                <c:pt idx="2378">
                  <c:v>-10</c:v>
                </c:pt>
                <c:pt idx="2379">
                  <c:v>0.22747999999999999</c:v>
                </c:pt>
                <c:pt idx="2380">
                  <c:v>0.24369499999999999</c:v>
                </c:pt>
                <c:pt idx="2381">
                  <c:v>0.39089499999999999</c:v>
                </c:pt>
                <c:pt idx="2382">
                  <c:v>1.5039469999999999</c:v>
                </c:pt>
                <c:pt idx="2383">
                  <c:v>1.9450689999999999</c:v>
                </c:pt>
                <c:pt idx="2384">
                  <c:v>0.49251800000000001</c:v>
                </c:pt>
                <c:pt idx="2385">
                  <c:v>0.14700199999999999</c:v>
                </c:pt>
                <c:pt idx="2386">
                  <c:v>0.42845499999999997</c:v>
                </c:pt>
                <c:pt idx="2387">
                  <c:v>0.199541</c:v>
                </c:pt>
                <c:pt idx="2388">
                  <c:v>1.0131079999999999</c:v>
                </c:pt>
                <c:pt idx="2389">
                  <c:v>0.57934699999999995</c:v>
                </c:pt>
                <c:pt idx="2390">
                  <c:v>0.36832999999999999</c:v>
                </c:pt>
                <c:pt idx="2391">
                  <c:v>1.1713279999999999</c:v>
                </c:pt>
                <c:pt idx="2392">
                  <c:v>1.21227</c:v>
                </c:pt>
                <c:pt idx="2393">
                  <c:v>0.18163099999999999</c:v>
                </c:pt>
                <c:pt idx="2394">
                  <c:v>1.12218</c:v>
                </c:pt>
                <c:pt idx="2395">
                  <c:v>0.66086500000000004</c:v>
                </c:pt>
                <c:pt idx="2396">
                  <c:v>0.54955900000000002</c:v>
                </c:pt>
                <c:pt idx="2397">
                  <c:v>0.25297399999999998</c:v>
                </c:pt>
                <c:pt idx="2398">
                  <c:v>1.005611</c:v>
                </c:pt>
                <c:pt idx="2399">
                  <c:v>0.72850800000000004</c:v>
                </c:pt>
                <c:pt idx="2400">
                  <c:v>0.99538800000000005</c:v>
                </c:pt>
                <c:pt idx="2401">
                  <c:v>0.74351400000000001</c:v>
                </c:pt>
                <c:pt idx="2402">
                  <c:v>0.32203500000000002</c:v>
                </c:pt>
                <c:pt idx="2403">
                  <c:v>1.301569</c:v>
                </c:pt>
                <c:pt idx="2404">
                  <c:v>0.188226</c:v>
                </c:pt>
                <c:pt idx="2405">
                  <c:v>0.74212800000000001</c:v>
                </c:pt>
                <c:pt idx="2406">
                  <c:v>3.1434999999999998E-2</c:v>
                </c:pt>
                <c:pt idx="2407">
                  <c:v>0.37057800000000002</c:v>
                </c:pt>
                <c:pt idx="2408">
                  <c:v>0.282221</c:v>
                </c:pt>
                <c:pt idx="2409">
                  <c:v>0.46655799999999997</c:v>
                </c:pt>
                <c:pt idx="2410">
                  <c:v>1.5180000000000001E-2</c:v>
                </c:pt>
                <c:pt idx="2411">
                  <c:v>-10</c:v>
                </c:pt>
                <c:pt idx="2412">
                  <c:v>0.201101</c:v>
                </c:pt>
                <c:pt idx="2413">
                  <c:v>0.32069599999999998</c:v>
                </c:pt>
                <c:pt idx="2414">
                  <c:v>0.38088</c:v>
                </c:pt>
                <c:pt idx="2415">
                  <c:v>1.005341</c:v>
                </c:pt>
                <c:pt idx="2416">
                  <c:v>0.54717400000000005</c:v>
                </c:pt>
                <c:pt idx="2417">
                  <c:v>1.5797559999999999</c:v>
                </c:pt>
                <c:pt idx="2418">
                  <c:v>9.4097E-2</c:v>
                </c:pt>
                <c:pt idx="2419">
                  <c:v>1.6662520000000001</c:v>
                </c:pt>
                <c:pt idx="2420">
                  <c:v>0.21706800000000001</c:v>
                </c:pt>
                <c:pt idx="2421">
                  <c:v>0.94732899999999998</c:v>
                </c:pt>
                <c:pt idx="2422">
                  <c:v>0.26463100000000001</c:v>
                </c:pt>
                <c:pt idx="2423">
                  <c:v>0.536053</c:v>
                </c:pt>
                <c:pt idx="2424">
                  <c:v>0.41733399999999998</c:v>
                </c:pt>
                <c:pt idx="2425">
                  <c:v>1.3399810000000001</c:v>
                </c:pt>
                <c:pt idx="2426">
                  <c:v>0.924979</c:v>
                </c:pt>
                <c:pt idx="2427">
                  <c:v>0.96686000000000005</c:v>
                </c:pt>
                <c:pt idx="2428">
                  <c:v>0.13450000000000001</c:v>
                </c:pt>
                <c:pt idx="2429">
                  <c:v>0.48030699999999998</c:v>
                </c:pt>
                <c:pt idx="2430">
                  <c:v>0.65715400000000002</c:v>
                </c:pt>
                <c:pt idx="2431">
                  <c:v>0.33676200000000001</c:v>
                </c:pt>
                <c:pt idx="2432">
                  <c:v>-10</c:v>
                </c:pt>
                <c:pt idx="2433">
                  <c:v>0.215114</c:v>
                </c:pt>
                <c:pt idx="2434">
                  <c:v>5.4614000000000003E-2</c:v>
                </c:pt>
                <c:pt idx="2435">
                  <c:v>0.61356599999999994</c:v>
                </c:pt>
                <c:pt idx="2436">
                  <c:v>0.38545400000000002</c:v>
                </c:pt>
                <c:pt idx="2437">
                  <c:v>0.344026</c:v>
                </c:pt>
                <c:pt idx="2438">
                  <c:v>1.9461409999999999</c:v>
                </c:pt>
                <c:pt idx="2439">
                  <c:v>1.4145939999999999</c:v>
                </c:pt>
                <c:pt idx="2440">
                  <c:v>1.050681</c:v>
                </c:pt>
                <c:pt idx="2441">
                  <c:v>0.36544399999999999</c:v>
                </c:pt>
                <c:pt idx="2442">
                  <c:v>0.10363700000000001</c:v>
                </c:pt>
                <c:pt idx="2443">
                  <c:v>1.266605</c:v>
                </c:pt>
                <c:pt idx="2444">
                  <c:v>0.76690100000000005</c:v>
                </c:pt>
                <c:pt idx="2445">
                  <c:v>0.92341899999999999</c:v>
                </c:pt>
                <c:pt idx="2446">
                  <c:v>0.59680900000000003</c:v>
                </c:pt>
                <c:pt idx="2447">
                  <c:v>1.1691480000000001</c:v>
                </c:pt>
                <c:pt idx="2448">
                  <c:v>1.779042</c:v>
                </c:pt>
                <c:pt idx="2449">
                  <c:v>1.792608</c:v>
                </c:pt>
                <c:pt idx="2450">
                  <c:v>1.1359840000000001</c:v>
                </c:pt>
                <c:pt idx="2451">
                  <c:v>1.9449380000000001</c:v>
                </c:pt>
                <c:pt idx="2452">
                  <c:v>0.462669</c:v>
                </c:pt>
                <c:pt idx="2453">
                  <c:v>0.39614100000000002</c:v>
                </c:pt>
                <c:pt idx="2454">
                  <c:v>0.43482599999999999</c:v>
                </c:pt>
                <c:pt idx="2455">
                  <c:v>0.18862300000000001</c:v>
                </c:pt>
                <c:pt idx="2456">
                  <c:v>0.498166</c:v>
                </c:pt>
                <c:pt idx="2457">
                  <c:v>1.97421</c:v>
                </c:pt>
                <c:pt idx="2458">
                  <c:v>0.373886</c:v>
                </c:pt>
                <c:pt idx="2459">
                  <c:v>1.2145429999999999</c:v>
                </c:pt>
                <c:pt idx="2460">
                  <c:v>0.33962599999999998</c:v>
                </c:pt>
                <c:pt idx="2461">
                  <c:v>0.74680899999999995</c:v>
                </c:pt>
                <c:pt idx="2462">
                  <c:v>1.0120800000000001</c:v>
                </c:pt>
                <c:pt idx="2463">
                  <c:v>0.31034400000000001</c:v>
                </c:pt>
                <c:pt idx="2464">
                  <c:v>0.79131099999999999</c:v>
                </c:pt>
                <c:pt idx="2465">
                  <c:v>0.29322500000000001</c:v>
                </c:pt>
                <c:pt idx="2466">
                  <c:v>0.41815999999999998</c:v>
                </c:pt>
                <c:pt idx="2467">
                  <c:v>0.69010499999999997</c:v>
                </c:pt>
                <c:pt idx="2468">
                  <c:v>1.774545</c:v>
                </c:pt>
                <c:pt idx="2469">
                  <c:v>0.27574599999999999</c:v>
                </c:pt>
                <c:pt idx="2470">
                  <c:v>0.16009899999999999</c:v>
                </c:pt>
                <c:pt idx="2471">
                  <c:v>0.19750899999999999</c:v>
                </c:pt>
                <c:pt idx="2472">
                  <c:v>0.69080299999999994</c:v>
                </c:pt>
                <c:pt idx="2473">
                  <c:v>0.32686500000000002</c:v>
                </c:pt>
                <c:pt idx="2474">
                  <c:v>0.53436899999999998</c:v>
                </c:pt>
                <c:pt idx="2475">
                  <c:v>0.62815200000000004</c:v>
                </c:pt>
                <c:pt idx="2476">
                  <c:v>0.13681299999999999</c:v>
                </c:pt>
                <c:pt idx="2477">
                  <c:v>0.50492099999999995</c:v>
                </c:pt>
                <c:pt idx="2478">
                  <c:v>0.39221600000000001</c:v>
                </c:pt>
                <c:pt idx="2479">
                  <c:v>0.43306800000000001</c:v>
                </c:pt>
                <c:pt idx="2480">
                  <c:v>8.3118999999999998E-2</c:v>
                </c:pt>
                <c:pt idx="2481">
                  <c:v>0.25819500000000001</c:v>
                </c:pt>
                <c:pt idx="2482">
                  <c:v>-10</c:v>
                </c:pt>
                <c:pt idx="2483">
                  <c:v>0.35483500000000001</c:v>
                </c:pt>
                <c:pt idx="2484">
                  <c:v>0.98332900000000001</c:v>
                </c:pt>
                <c:pt idx="2485">
                  <c:v>0.179122</c:v>
                </c:pt>
                <c:pt idx="2486">
                  <c:v>0.27355200000000002</c:v>
                </c:pt>
                <c:pt idx="2487">
                  <c:v>0.61675599999999997</c:v>
                </c:pt>
                <c:pt idx="2488">
                  <c:v>2.0768710000000001</c:v>
                </c:pt>
                <c:pt idx="2489">
                  <c:v>0.96120799999999995</c:v>
                </c:pt>
                <c:pt idx="2490">
                  <c:v>2.16229</c:v>
                </c:pt>
                <c:pt idx="2491">
                  <c:v>0.133634</c:v>
                </c:pt>
                <c:pt idx="2492">
                  <c:v>0.22654099999999999</c:v>
                </c:pt>
                <c:pt idx="2493">
                  <c:v>0.26975300000000002</c:v>
                </c:pt>
                <c:pt idx="2494">
                  <c:v>1.4569879999999999</c:v>
                </c:pt>
                <c:pt idx="2495">
                  <c:v>0.51930600000000005</c:v>
                </c:pt>
                <c:pt idx="2496">
                  <c:v>0.77247699999999997</c:v>
                </c:pt>
                <c:pt idx="2497">
                  <c:v>0.50340300000000004</c:v>
                </c:pt>
                <c:pt idx="2498">
                  <c:v>0.69857800000000003</c:v>
                </c:pt>
                <c:pt idx="2499">
                  <c:v>0.16767399999999999</c:v>
                </c:pt>
                <c:pt idx="2500">
                  <c:v>0.27473599999999998</c:v>
                </c:pt>
                <c:pt idx="2501">
                  <c:v>1.9604619999999999</c:v>
                </c:pt>
                <c:pt idx="2502">
                  <c:v>0.29198099999999999</c:v>
                </c:pt>
                <c:pt idx="2503">
                  <c:v>0.228216</c:v>
                </c:pt>
                <c:pt idx="2504">
                  <c:v>-10</c:v>
                </c:pt>
                <c:pt idx="2505">
                  <c:v>0.250087</c:v>
                </c:pt>
                <c:pt idx="2506">
                  <c:v>1.063145</c:v>
                </c:pt>
                <c:pt idx="2507">
                  <c:v>0.95263100000000001</c:v>
                </c:pt>
                <c:pt idx="2508">
                  <c:v>0.25502799999999998</c:v>
                </c:pt>
                <c:pt idx="2509">
                  <c:v>0.66066499999999995</c:v>
                </c:pt>
                <c:pt idx="2510">
                  <c:v>1.337224</c:v>
                </c:pt>
                <c:pt idx="2511">
                  <c:v>1.8950720000000001</c:v>
                </c:pt>
                <c:pt idx="2512">
                  <c:v>1.348622</c:v>
                </c:pt>
                <c:pt idx="2513">
                  <c:v>0.94205399999999995</c:v>
                </c:pt>
                <c:pt idx="2514">
                  <c:v>0.38858100000000001</c:v>
                </c:pt>
                <c:pt idx="2515">
                  <c:v>0.38458799999999999</c:v>
                </c:pt>
                <c:pt idx="2516">
                  <c:v>0.68106100000000003</c:v>
                </c:pt>
                <c:pt idx="2517">
                  <c:v>0.165268</c:v>
                </c:pt>
                <c:pt idx="2518">
                  <c:v>-10</c:v>
                </c:pt>
                <c:pt idx="2519">
                  <c:v>0.54147800000000001</c:v>
                </c:pt>
                <c:pt idx="2520">
                  <c:v>0.24332000000000001</c:v>
                </c:pt>
                <c:pt idx="2521">
                  <c:v>0.53887200000000002</c:v>
                </c:pt>
                <c:pt idx="2522">
                  <c:v>8.8009000000000004E-2</c:v>
                </c:pt>
                <c:pt idx="2523">
                  <c:v>0.47814000000000001</c:v>
                </c:pt>
                <c:pt idx="2524">
                  <c:v>0.24960499999999999</c:v>
                </c:pt>
                <c:pt idx="2525">
                  <c:v>0.51111600000000001</c:v>
                </c:pt>
                <c:pt idx="2526">
                  <c:v>0.43639499999999998</c:v>
                </c:pt>
                <c:pt idx="2527">
                  <c:v>0.75768800000000003</c:v>
                </c:pt>
                <c:pt idx="2528">
                  <c:v>0.234956</c:v>
                </c:pt>
                <c:pt idx="2529">
                  <c:v>0.985572</c:v>
                </c:pt>
                <c:pt idx="2530">
                  <c:v>0.48405599999999999</c:v>
                </c:pt>
                <c:pt idx="2531">
                  <c:v>0.29355799999999999</c:v>
                </c:pt>
                <c:pt idx="2532">
                  <c:v>1.6034600000000001</c:v>
                </c:pt>
                <c:pt idx="2533">
                  <c:v>0.76324499999999995</c:v>
                </c:pt>
                <c:pt idx="2534">
                  <c:v>0.34918700000000003</c:v>
                </c:pt>
                <c:pt idx="2535">
                  <c:v>0.16819799999999999</c:v>
                </c:pt>
                <c:pt idx="2536">
                  <c:v>0.19658800000000001</c:v>
                </c:pt>
                <c:pt idx="2537">
                  <c:v>1.6433169999999999</c:v>
                </c:pt>
                <c:pt idx="2538">
                  <c:v>1.0297810000000001</c:v>
                </c:pt>
                <c:pt idx="2539">
                  <c:v>1.0854710000000001</c:v>
                </c:pt>
                <c:pt idx="2540">
                  <c:v>0.92283800000000005</c:v>
                </c:pt>
                <c:pt idx="2541">
                  <c:v>9.6490000000000006E-2</c:v>
                </c:pt>
                <c:pt idx="2542">
                  <c:v>0.76622199999999996</c:v>
                </c:pt>
                <c:pt idx="2543">
                  <c:v>0.129471</c:v>
                </c:pt>
                <c:pt idx="2544">
                  <c:v>0.36490299999999998</c:v>
                </c:pt>
                <c:pt idx="2545">
                  <c:v>1.9075500000000001</c:v>
                </c:pt>
                <c:pt idx="2546">
                  <c:v>-10</c:v>
                </c:pt>
                <c:pt idx="2547">
                  <c:v>1.407656</c:v>
                </c:pt>
                <c:pt idx="2548">
                  <c:v>-10</c:v>
                </c:pt>
                <c:pt idx="2549">
                  <c:v>2.0422910000000001</c:v>
                </c:pt>
                <c:pt idx="2550">
                  <c:v>1.6014E-2</c:v>
                </c:pt>
                <c:pt idx="2551">
                  <c:v>0.787323</c:v>
                </c:pt>
                <c:pt idx="2552">
                  <c:v>1.070986</c:v>
                </c:pt>
                <c:pt idx="2553">
                  <c:v>0.19161500000000001</c:v>
                </c:pt>
                <c:pt idx="2554">
                  <c:v>0.50433099999999997</c:v>
                </c:pt>
                <c:pt idx="2555">
                  <c:v>1.871893</c:v>
                </c:pt>
                <c:pt idx="2556">
                  <c:v>0.22287699999999999</c:v>
                </c:pt>
                <c:pt idx="2557">
                  <c:v>0.974136</c:v>
                </c:pt>
                <c:pt idx="2558">
                  <c:v>0.57136399999999998</c:v>
                </c:pt>
                <c:pt idx="2559">
                  <c:v>1.151686</c:v>
                </c:pt>
                <c:pt idx="2560">
                  <c:v>-10</c:v>
                </c:pt>
                <c:pt idx="2561">
                  <c:v>0.64986299999999997</c:v>
                </c:pt>
                <c:pt idx="2562">
                  <c:v>0.83740499999999995</c:v>
                </c:pt>
                <c:pt idx="2563">
                  <c:v>0.50009800000000004</c:v>
                </c:pt>
                <c:pt idx="2564">
                  <c:v>1.8658129999999999</c:v>
                </c:pt>
                <c:pt idx="2565">
                  <c:v>1.4587000000000001</c:v>
                </c:pt>
                <c:pt idx="2566">
                  <c:v>0.45888000000000001</c:v>
                </c:pt>
                <c:pt idx="2567">
                  <c:v>1.173748</c:v>
                </c:pt>
                <c:pt idx="2568">
                  <c:v>0.18324399999999999</c:v>
                </c:pt>
                <c:pt idx="2569">
                  <c:v>0.356935</c:v>
                </c:pt>
                <c:pt idx="2570">
                  <c:v>1.6002240000000001</c:v>
                </c:pt>
                <c:pt idx="2571">
                  <c:v>0.48610500000000001</c:v>
                </c:pt>
                <c:pt idx="2572">
                  <c:v>1.04114</c:v>
                </c:pt>
                <c:pt idx="2573">
                  <c:v>-10</c:v>
                </c:pt>
                <c:pt idx="2574">
                  <c:v>9.0022000000000005E-2</c:v>
                </c:pt>
                <c:pt idx="2575">
                  <c:v>0.63505199999999995</c:v>
                </c:pt>
                <c:pt idx="2576">
                  <c:v>1.0200199999999999</c:v>
                </c:pt>
                <c:pt idx="2577">
                  <c:v>0.56914799999999999</c:v>
                </c:pt>
                <c:pt idx="2578">
                  <c:v>-10</c:v>
                </c:pt>
                <c:pt idx="2579">
                  <c:v>1.580937</c:v>
                </c:pt>
                <c:pt idx="2580">
                  <c:v>1.0616589999999999</c:v>
                </c:pt>
                <c:pt idx="2581">
                  <c:v>1.531029</c:v>
                </c:pt>
                <c:pt idx="2582">
                  <c:v>2.1380370000000002</c:v>
                </c:pt>
                <c:pt idx="2583">
                  <c:v>1.132104</c:v>
                </c:pt>
                <c:pt idx="2584">
                  <c:v>0.17058000000000001</c:v>
                </c:pt>
                <c:pt idx="2585">
                  <c:v>0.45296599999999998</c:v>
                </c:pt>
                <c:pt idx="2586">
                  <c:v>-10</c:v>
                </c:pt>
                <c:pt idx="2587">
                  <c:v>1.4380820000000001</c:v>
                </c:pt>
                <c:pt idx="2588">
                  <c:v>0.55969500000000005</c:v>
                </c:pt>
                <c:pt idx="2589">
                  <c:v>0.50917599999999996</c:v>
                </c:pt>
                <c:pt idx="2590">
                  <c:v>-10</c:v>
                </c:pt>
                <c:pt idx="2591">
                  <c:v>0.79709300000000005</c:v>
                </c:pt>
                <c:pt idx="2592">
                  <c:v>0.54192799999999997</c:v>
                </c:pt>
                <c:pt idx="2593">
                  <c:v>1.0867370000000001</c:v>
                </c:pt>
                <c:pt idx="2594">
                  <c:v>-10</c:v>
                </c:pt>
                <c:pt idx="2595">
                  <c:v>8.8089000000000001E-2</c:v>
                </c:pt>
                <c:pt idx="2596">
                  <c:v>7.3911000000000004E-2</c:v>
                </c:pt>
                <c:pt idx="2597">
                  <c:v>0.44856200000000002</c:v>
                </c:pt>
                <c:pt idx="2598">
                  <c:v>0.51071</c:v>
                </c:pt>
                <c:pt idx="2599">
                  <c:v>0.16389799999999999</c:v>
                </c:pt>
                <c:pt idx="2600">
                  <c:v>0.14514299999999999</c:v>
                </c:pt>
                <c:pt idx="2601">
                  <c:v>0.24498300000000001</c:v>
                </c:pt>
                <c:pt idx="2602">
                  <c:v>0.51688000000000001</c:v>
                </c:pt>
                <c:pt idx="2603">
                  <c:v>1.128741</c:v>
                </c:pt>
                <c:pt idx="2604">
                  <c:v>0.64322100000000004</c:v>
                </c:pt>
                <c:pt idx="2605">
                  <c:v>0.49299300000000001</c:v>
                </c:pt>
                <c:pt idx="2606">
                  <c:v>0.67900099999999997</c:v>
                </c:pt>
                <c:pt idx="2607">
                  <c:v>1.0439799999999999</c:v>
                </c:pt>
                <c:pt idx="2608">
                  <c:v>0.145036</c:v>
                </c:pt>
                <c:pt idx="2609">
                  <c:v>0.29329899999999998</c:v>
                </c:pt>
                <c:pt idx="2610">
                  <c:v>0.69820599999999999</c:v>
                </c:pt>
                <c:pt idx="2611">
                  <c:v>0.36906600000000001</c:v>
                </c:pt>
                <c:pt idx="2612">
                  <c:v>0.82442599999999999</c:v>
                </c:pt>
                <c:pt idx="2613">
                  <c:v>1.361977</c:v>
                </c:pt>
                <c:pt idx="2614">
                  <c:v>0.82181999999999999</c:v>
                </c:pt>
                <c:pt idx="2615">
                  <c:v>0.111082</c:v>
                </c:pt>
                <c:pt idx="2616">
                  <c:v>0.30385800000000002</c:v>
                </c:pt>
                <c:pt idx="2617">
                  <c:v>0.27447700000000003</c:v>
                </c:pt>
                <c:pt idx="2618">
                  <c:v>2.11775</c:v>
                </c:pt>
                <c:pt idx="2619">
                  <c:v>0.70021500000000003</c:v>
                </c:pt>
                <c:pt idx="2620">
                  <c:v>1.5167379999999999</c:v>
                </c:pt>
                <c:pt idx="2621">
                  <c:v>0.21221499999999999</c:v>
                </c:pt>
                <c:pt idx="2622">
                  <c:v>-10</c:v>
                </c:pt>
                <c:pt idx="2623">
                  <c:v>0.67418199999999995</c:v>
                </c:pt>
                <c:pt idx="2624">
                  <c:v>1.075666</c:v>
                </c:pt>
                <c:pt idx="2625">
                  <c:v>0.35180600000000001</c:v>
                </c:pt>
                <c:pt idx="2626">
                  <c:v>0.65982600000000002</c:v>
                </c:pt>
                <c:pt idx="2627">
                  <c:v>0.82257899999999995</c:v>
                </c:pt>
                <c:pt idx="2628">
                  <c:v>0.77083800000000002</c:v>
                </c:pt>
                <c:pt idx="2629">
                  <c:v>0.26144800000000001</c:v>
                </c:pt>
                <c:pt idx="2630">
                  <c:v>3.1679999999999998E-3</c:v>
                </c:pt>
                <c:pt idx="2631">
                  <c:v>0.95223800000000003</c:v>
                </c:pt>
                <c:pt idx="2632">
                  <c:v>1.0649059999999999</c:v>
                </c:pt>
                <c:pt idx="2633">
                  <c:v>0.51348099999999997</c:v>
                </c:pt>
                <c:pt idx="2634">
                  <c:v>0.39185599999999998</c:v>
                </c:pt>
                <c:pt idx="2635">
                  <c:v>2.9689999999999999E-3</c:v>
                </c:pt>
                <c:pt idx="2636">
                  <c:v>-10</c:v>
                </c:pt>
                <c:pt idx="2637">
                  <c:v>1.7930759999999999</c:v>
                </c:pt>
                <c:pt idx="2638">
                  <c:v>0.43265700000000001</c:v>
                </c:pt>
                <c:pt idx="2639">
                  <c:v>0.94156099999999998</c:v>
                </c:pt>
                <c:pt idx="2640">
                  <c:v>0.57079500000000005</c:v>
                </c:pt>
                <c:pt idx="2641">
                  <c:v>0.142371</c:v>
                </c:pt>
                <c:pt idx="2642">
                  <c:v>0.114352</c:v>
                </c:pt>
                <c:pt idx="2643">
                  <c:v>0.23980199999999999</c:v>
                </c:pt>
                <c:pt idx="2644">
                  <c:v>3.4542999999999997E-2</c:v>
                </c:pt>
                <c:pt idx="2645">
                  <c:v>0.134826</c:v>
                </c:pt>
                <c:pt idx="2646">
                  <c:v>2.0335239999999999</c:v>
                </c:pt>
                <c:pt idx="2647">
                  <c:v>0.96403300000000003</c:v>
                </c:pt>
                <c:pt idx="2648">
                  <c:v>1.1247560000000001</c:v>
                </c:pt>
                <c:pt idx="2649">
                  <c:v>1.2059219999999999</c:v>
                </c:pt>
                <c:pt idx="2650">
                  <c:v>1.637521</c:v>
                </c:pt>
                <c:pt idx="2651">
                  <c:v>0.60815300000000005</c:v>
                </c:pt>
                <c:pt idx="2652">
                  <c:v>1.06308</c:v>
                </c:pt>
                <c:pt idx="2653">
                  <c:v>0.502834</c:v>
                </c:pt>
                <c:pt idx="2654">
                  <c:v>1.3003929999999999</c:v>
                </c:pt>
                <c:pt idx="2655">
                  <c:v>0.66969599999999996</c:v>
                </c:pt>
                <c:pt idx="2656">
                  <c:v>0.47871399999999997</c:v>
                </c:pt>
                <c:pt idx="2657">
                  <c:v>0.85396300000000003</c:v>
                </c:pt>
                <c:pt idx="2658">
                  <c:v>0.92881100000000005</c:v>
                </c:pt>
                <c:pt idx="2659">
                  <c:v>1.055992</c:v>
                </c:pt>
                <c:pt idx="2660">
                  <c:v>0.94038100000000002</c:v>
                </c:pt>
                <c:pt idx="2661">
                  <c:v>1.1559900000000001</c:v>
                </c:pt>
                <c:pt idx="2662">
                  <c:v>0.87853800000000004</c:v>
                </c:pt>
                <c:pt idx="2663">
                  <c:v>0.26795799999999997</c:v>
                </c:pt>
                <c:pt idx="2664">
                  <c:v>0.554817</c:v>
                </c:pt>
                <c:pt idx="2665">
                  <c:v>0.61499199999999998</c:v>
                </c:pt>
                <c:pt idx="2666">
                  <c:v>0.45381700000000003</c:v>
                </c:pt>
                <c:pt idx="2667">
                  <c:v>0.43357899999999999</c:v>
                </c:pt>
                <c:pt idx="2668">
                  <c:v>0.31234899999999999</c:v>
                </c:pt>
                <c:pt idx="2669">
                  <c:v>1.017819</c:v>
                </c:pt>
                <c:pt idx="2670">
                  <c:v>0.30902299999999999</c:v>
                </c:pt>
                <c:pt idx="2671">
                  <c:v>1.0348360000000001</c:v>
                </c:pt>
                <c:pt idx="2672">
                  <c:v>0.928288</c:v>
                </c:pt>
                <c:pt idx="2673">
                  <c:v>0.281082</c:v>
                </c:pt>
                <c:pt idx="2674">
                  <c:v>0.76417599999999997</c:v>
                </c:pt>
                <c:pt idx="2675">
                  <c:v>1.2648109999999999</c:v>
                </c:pt>
                <c:pt idx="2676">
                  <c:v>0.75206200000000001</c:v>
                </c:pt>
                <c:pt idx="2677">
                  <c:v>0.176764</c:v>
                </c:pt>
                <c:pt idx="2678">
                  <c:v>0.77768199999999998</c:v>
                </c:pt>
                <c:pt idx="2679">
                  <c:v>0.28981400000000002</c:v>
                </c:pt>
                <c:pt idx="2680">
                  <c:v>0.83404999999999996</c:v>
                </c:pt>
                <c:pt idx="2681">
                  <c:v>-10</c:v>
                </c:pt>
                <c:pt idx="2682">
                  <c:v>0.64398299999999997</c:v>
                </c:pt>
                <c:pt idx="2683">
                  <c:v>0.138381</c:v>
                </c:pt>
                <c:pt idx="2684">
                  <c:v>0.92899699999999996</c:v>
                </c:pt>
                <c:pt idx="2685">
                  <c:v>0.97121299999999999</c:v>
                </c:pt>
                <c:pt idx="2686">
                  <c:v>-10</c:v>
                </c:pt>
                <c:pt idx="2687">
                  <c:v>0.64522199999999996</c:v>
                </c:pt>
                <c:pt idx="2688">
                  <c:v>0.96637099999999998</c:v>
                </c:pt>
                <c:pt idx="2689">
                  <c:v>0.19245599999999999</c:v>
                </c:pt>
                <c:pt idx="2690">
                  <c:v>0.88168599999999997</c:v>
                </c:pt>
                <c:pt idx="2691">
                  <c:v>0.981734</c:v>
                </c:pt>
                <c:pt idx="2692">
                  <c:v>0.47731800000000002</c:v>
                </c:pt>
                <c:pt idx="2693">
                  <c:v>1.947711</c:v>
                </c:pt>
                <c:pt idx="2694">
                  <c:v>0.16120599999999999</c:v>
                </c:pt>
                <c:pt idx="2695">
                  <c:v>0.36985699999999999</c:v>
                </c:pt>
                <c:pt idx="2696">
                  <c:v>0.90157200000000004</c:v>
                </c:pt>
                <c:pt idx="2697">
                  <c:v>1.297588</c:v>
                </c:pt>
                <c:pt idx="2698">
                  <c:v>1.301733</c:v>
                </c:pt>
                <c:pt idx="2699">
                  <c:v>0.74759200000000003</c:v>
                </c:pt>
                <c:pt idx="2700">
                  <c:v>0.77229800000000004</c:v>
                </c:pt>
                <c:pt idx="2701">
                  <c:v>0.97020099999999998</c:v>
                </c:pt>
                <c:pt idx="2702">
                  <c:v>0.261241</c:v>
                </c:pt>
                <c:pt idx="2703">
                  <c:v>0.40108500000000002</c:v>
                </c:pt>
                <c:pt idx="2704">
                  <c:v>0.99574799999999997</c:v>
                </c:pt>
                <c:pt idx="2705">
                  <c:v>0.62722699999999998</c:v>
                </c:pt>
                <c:pt idx="2706">
                  <c:v>0.25717600000000002</c:v>
                </c:pt>
                <c:pt idx="2707">
                  <c:v>7.8353000000000006E-2</c:v>
                </c:pt>
                <c:pt idx="2708">
                  <c:v>0.37870799999999999</c:v>
                </c:pt>
                <c:pt idx="2709">
                  <c:v>0.147956</c:v>
                </c:pt>
                <c:pt idx="2710">
                  <c:v>2.0358109999999998</c:v>
                </c:pt>
                <c:pt idx="2711">
                  <c:v>1.128709</c:v>
                </c:pt>
                <c:pt idx="2712">
                  <c:v>0.54839000000000004</c:v>
                </c:pt>
                <c:pt idx="2713">
                  <c:v>0.16126799999999999</c:v>
                </c:pt>
                <c:pt idx="2714">
                  <c:v>0.51506700000000005</c:v>
                </c:pt>
                <c:pt idx="2715">
                  <c:v>1.3000769999999999</c:v>
                </c:pt>
                <c:pt idx="2716">
                  <c:v>8.6919999999999997E-2</c:v>
                </c:pt>
                <c:pt idx="2717">
                  <c:v>0.34144799999999997</c:v>
                </c:pt>
                <c:pt idx="2718">
                  <c:v>1.548386</c:v>
                </c:pt>
                <c:pt idx="2719">
                  <c:v>0.343976</c:v>
                </c:pt>
                <c:pt idx="2720">
                  <c:v>0.80406599999999995</c:v>
                </c:pt>
                <c:pt idx="2721">
                  <c:v>0.52665499999999998</c:v>
                </c:pt>
                <c:pt idx="2722">
                  <c:v>1.302637</c:v>
                </c:pt>
                <c:pt idx="2723">
                  <c:v>0.52599200000000002</c:v>
                </c:pt>
                <c:pt idx="2724">
                  <c:v>0.98394800000000004</c:v>
                </c:pt>
                <c:pt idx="2725">
                  <c:v>0.534443</c:v>
                </c:pt>
                <c:pt idx="2726">
                  <c:v>0.38644299999999998</c:v>
                </c:pt>
                <c:pt idx="2727">
                  <c:v>0.80281499999999995</c:v>
                </c:pt>
                <c:pt idx="2728">
                  <c:v>0.616753</c:v>
                </c:pt>
                <c:pt idx="2729">
                  <c:v>1.287893</c:v>
                </c:pt>
                <c:pt idx="2730">
                  <c:v>-10</c:v>
                </c:pt>
                <c:pt idx="2731">
                  <c:v>0.21566399999999999</c:v>
                </c:pt>
                <c:pt idx="2732">
                  <c:v>1.862266</c:v>
                </c:pt>
                <c:pt idx="2733">
                  <c:v>2.209114</c:v>
                </c:pt>
                <c:pt idx="2734">
                  <c:v>1.1523669999999999</c:v>
                </c:pt>
                <c:pt idx="2735">
                  <c:v>-10</c:v>
                </c:pt>
                <c:pt idx="2736">
                  <c:v>1.646835</c:v>
                </c:pt>
                <c:pt idx="2737">
                  <c:v>-10</c:v>
                </c:pt>
                <c:pt idx="2738">
                  <c:v>0.78944999999999999</c:v>
                </c:pt>
                <c:pt idx="2739">
                  <c:v>1.577461</c:v>
                </c:pt>
                <c:pt idx="2740">
                  <c:v>0.100617</c:v>
                </c:pt>
                <c:pt idx="2741">
                  <c:v>1.369413</c:v>
                </c:pt>
                <c:pt idx="2742">
                  <c:v>0.62407299999999999</c:v>
                </c:pt>
                <c:pt idx="2743">
                  <c:v>0.49695099999999998</c:v>
                </c:pt>
                <c:pt idx="2744">
                  <c:v>-10</c:v>
                </c:pt>
                <c:pt idx="2745">
                  <c:v>0.55421200000000004</c:v>
                </c:pt>
                <c:pt idx="2746">
                  <c:v>-10</c:v>
                </c:pt>
                <c:pt idx="2747">
                  <c:v>1.6148629999999999</c:v>
                </c:pt>
                <c:pt idx="2748">
                  <c:v>-10</c:v>
                </c:pt>
                <c:pt idx="2749">
                  <c:v>0.60745899999999997</c:v>
                </c:pt>
                <c:pt idx="2750">
                  <c:v>0.88709800000000005</c:v>
                </c:pt>
                <c:pt idx="2751">
                  <c:v>-10</c:v>
                </c:pt>
                <c:pt idx="2752">
                  <c:v>0.35056399999999999</c:v>
                </c:pt>
                <c:pt idx="2753">
                  <c:v>1.85961</c:v>
                </c:pt>
                <c:pt idx="2754">
                  <c:v>2.0201950000000002</c:v>
                </c:pt>
                <c:pt idx="2755">
                  <c:v>0.94293499999999997</c:v>
                </c:pt>
                <c:pt idx="2756">
                  <c:v>0.58287299999999997</c:v>
                </c:pt>
                <c:pt idx="2757">
                  <c:v>0.46498899999999999</c:v>
                </c:pt>
                <c:pt idx="2758">
                  <c:v>0.81525599999999998</c:v>
                </c:pt>
                <c:pt idx="2759">
                  <c:v>0.38046000000000002</c:v>
                </c:pt>
                <c:pt idx="2760">
                  <c:v>0.18024799999999999</c:v>
                </c:pt>
                <c:pt idx="2761">
                  <c:v>0.73948199999999997</c:v>
                </c:pt>
                <c:pt idx="2762">
                  <c:v>0.21401000000000001</c:v>
                </c:pt>
                <c:pt idx="2763">
                  <c:v>1.862487</c:v>
                </c:pt>
                <c:pt idx="2764">
                  <c:v>-10</c:v>
                </c:pt>
                <c:pt idx="2765">
                  <c:v>0.50513799999999998</c:v>
                </c:pt>
                <c:pt idx="2766">
                  <c:v>6.7146999999999998E-2</c:v>
                </c:pt>
                <c:pt idx="2767">
                  <c:v>-10</c:v>
                </c:pt>
                <c:pt idx="2768">
                  <c:v>0.27361600000000003</c:v>
                </c:pt>
                <c:pt idx="2769">
                  <c:v>1.220664</c:v>
                </c:pt>
                <c:pt idx="2770">
                  <c:v>0.45238499999999998</c:v>
                </c:pt>
                <c:pt idx="2771">
                  <c:v>0.25640400000000002</c:v>
                </c:pt>
                <c:pt idx="2772">
                  <c:v>1.1972750000000001</c:v>
                </c:pt>
                <c:pt idx="2773">
                  <c:v>1.9750540000000001</c:v>
                </c:pt>
                <c:pt idx="2774">
                  <c:v>0.848082</c:v>
                </c:pt>
                <c:pt idx="2775">
                  <c:v>2.0798230000000002</c:v>
                </c:pt>
                <c:pt idx="2776">
                  <c:v>0.59869300000000003</c:v>
                </c:pt>
                <c:pt idx="2777">
                  <c:v>1.5481370000000001</c:v>
                </c:pt>
                <c:pt idx="2778">
                  <c:v>1.2636670000000001</c:v>
                </c:pt>
                <c:pt idx="2779">
                  <c:v>0.345333</c:v>
                </c:pt>
                <c:pt idx="2780">
                  <c:v>1.080554</c:v>
                </c:pt>
                <c:pt idx="2781">
                  <c:v>0.464194</c:v>
                </c:pt>
                <c:pt idx="2782">
                  <c:v>6.9238999999999995E-2</c:v>
                </c:pt>
                <c:pt idx="2783">
                  <c:v>2.1017489999999999</c:v>
                </c:pt>
                <c:pt idx="2784">
                  <c:v>0.96678699999999995</c:v>
                </c:pt>
                <c:pt idx="2785">
                  <c:v>0.81577100000000002</c:v>
                </c:pt>
                <c:pt idx="2786">
                  <c:v>0.361315</c:v>
                </c:pt>
                <c:pt idx="2787">
                  <c:v>0.82779400000000003</c:v>
                </c:pt>
                <c:pt idx="2788">
                  <c:v>0.41878599999999999</c:v>
                </c:pt>
                <c:pt idx="2789">
                  <c:v>1.298637</c:v>
                </c:pt>
                <c:pt idx="2790">
                  <c:v>0.63531400000000005</c:v>
                </c:pt>
                <c:pt idx="2791">
                  <c:v>0.15185000000000001</c:v>
                </c:pt>
                <c:pt idx="2792">
                  <c:v>0.22966300000000001</c:v>
                </c:pt>
                <c:pt idx="2793">
                  <c:v>1.4195930000000001</c:v>
                </c:pt>
                <c:pt idx="2794">
                  <c:v>0.156054</c:v>
                </c:pt>
                <c:pt idx="2795">
                  <c:v>0.634274</c:v>
                </c:pt>
                <c:pt idx="2796">
                  <c:v>0.80430599999999997</c:v>
                </c:pt>
                <c:pt idx="2797">
                  <c:v>0.99373</c:v>
                </c:pt>
                <c:pt idx="2798">
                  <c:v>0.78407199999999999</c:v>
                </c:pt>
                <c:pt idx="2799">
                  <c:v>0.374247</c:v>
                </c:pt>
                <c:pt idx="2800">
                  <c:v>0.73708300000000004</c:v>
                </c:pt>
                <c:pt idx="2801">
                  <c:v>0.27294400000000002</c:v>
                </c:pt>
                <c:pt idx="2802">
                  <c:v>0.43258400000000002</c:v>
                </c:pt>
                <c:pt idx="2803">
                  <c:v>0.23571300000000001</c:v>
                </c:pt>
                <c:pt idx="2804">
                  <c:v>0.14504400000000001</c:v>
                </c:pt>
                <c:pt idx="2805">
                  <c:v>1.172938</c:v>
                </c:pt>
                <c:pt idx="2806">
                  <c:v>0.25912600000000002</c:v>
                </c:pt>
                <c:pt idx="2807">
                  <c:v>0.36532199999999998</c:v>
                </c:pt>
                <c:pt idx="2808">
                  <c:v>9.8485000000000003E-2</c:v>
                </c:pt>
                <c:pt idx="2809">
                  <c:v>0.45522600000000002</c:v>
                </c:pt>
                <c:pt idx="2810">
                  <c:v>0.77918200000000004</c:v>
                </c:pt>
                <c:pt idx="2811">
                  <c:v>0.32150400000000001</c:v>
                </c:pt>
                <c:pt idx="2812">
                  <c:v>0.69214100000000001</c:v>
                </c:pt>
                <c:pt idx="2813">
                  <c:v>0.49357000000000001</c:v>
                </c:pt>
                <c:pt idx="2814">
                  <c:v>0.43087900000000001</c:v>
                </c:pt>
                <c:pt idx="2815">
                  <c:v>1.261803</c:v>
                </c:pt>
                <c:pt idx="2816">
                  <c:v>0.63557900000000001</c:v>
                </c:pt>
                <c:pt idx="2817">
                  <c:v>0.26350099999999999</c:v>
                </c:pt>
                <c:pt idx="2818">
                  <c:v>0.63004000000000004</c:v>
                </c:pt>
                <c:pt idx="2819">
                  <c:v>0.286161</c:v>
                </c:pt>
                <c:pt idx="2820">
                  <c:v>0.59250100000000006</c:v>
                </c:pt>
                <c:pt idx="2821">
                  <c:v>0.88214099999999995</c:v>
                </c:pt>
                <c:pt idx="2822">
                  <c:v>0.70680399999999999</c:v>
                </c:pt>
                <c:pt idx="2823">
                  <c:v>0.40408899999999998</c:v>
                </c:pt>
                <c:pt idx="2824">
                  <c:v>1.3817189999999999</c:v>
                </c:pt>
                <c:pt idx="2825">
                  <c:v>9.4755000000000006E-2</c:v>
                </c:pt>
                <c:pt idx="2826">
                  <c:v>0.29980299999999999</c:v>
                </c:pt>
                <c:pt idx="2827">
                  <c:v>0.58232899999999999</c:v>
                </c:pt>
                <c:pt idx="2828">
                  <c:v>0.22772400000000001</c:v>
                </c:pt>
                <c:pt idx="2829">
                  <c:v>0.14297499999999999</c:v>
                </c:pt>
                <c:pt idx="2830">
                  <c:v>0.79164100000000004</c:v>
                </c:pt>
                <c:pt idx="2831">
                  <c:v>0.97324999999999995</c:v>
                </c:pt>
                <c:pt idx="2832">
                  <c:v>0.38787899999999997</c:v>
                </c:pt>
                <c:pt idx="2833">
                  <c:v>0.65281100000000003</c:v>
                </c:pt>
                <c:pt idx="2834">
                  <c:v>1.094225</c:v>
                </c:pt>
                <c:pt idx="2835">
                  <c:v>0.221077</c:v>
                </c:pt>
                <c:pt idx="2836">
                  <c:v>0.90087499999999998</c:v>
                </c:pt>
                <c:pt idx="2837">
                  <c:v>7.0696999999999996E-2</c:v>
                </c:pt>
                <c:pt idx="2838">
                  <c:v>0.14979799999999999</c:v>
                </c:pt>
                <c:pt idx="2839">
                  <c:v>1.0335760000000001</c:v>
                </c:pt>
                <c:pt idx="2840">
                  <c:v>0.82133500000000004</c:v>
                </c:pt>
                <c:pt idx="2841">
                  <c:v>0.38200299999999998</c:v>
                </c:pt>
                <c:pt idx="2842">
                  <c:v>0.39119300000000001</c:v>
                </c:pt>
                <c:pt idx="2843">
                  <c:v>0.44029099999999999</c:v>
                </c:pt>
                <c:pt idx="2844">
                  <c:v>0.18148800000000001</c:v>
                </c:pt>
                <c:pt idx="2845">
                  <c:v>0.56461300000000003</c:v>
                </c:pt>
                <c:pt idx="2846">
                  <c:v>0.123734</c:v>
                </c:pt>
                <c:pt idx="2847">
                  <c:v>1.045569</c:v>
                </c:pt>
                <c:pt idx="2848">
                  <c:v>1.0124029999999999</c:v>
                </c:pt>
                <c:pt idx="2849">
                  <c:v>0.67698100000000005</c:v>
                </c:pt>
                <c:pt idx="2850">
                  <c:v>1.5072239999999999</c:v>
                </c:pt>
                <c:pt idx="2851">
                  <c:v>0.64674200000000004</c:v>
                </c:pt>
                <c:pt idx="2852">
                  <c:v>0.47265499999999999</c:v>
                </c:pt>
                <c:pt idx="2853">
                  <c:v>0.10353999999999999</c:v>
                </c:pt>
                <c:pt idx="2854">
                  <c:v>1.1404289999999999</c:v>
                </c:pt>
                <c:pt idx="2855">
                  <c:v>0.39360099999999998</c:v>
                </c:pt>
                <c:pt idx="2856">
                  <c:v>1.1156950000000001</c:v>
                </c:pt>
                <c:pt idx="2857">
                  <c:v>0.25679000000000002</c:v>
                </c:pt>
                <c:pt idx="2858">
                  <c:v>0.71734500000000001</c:v>
                </c:pt>
                <c:pt idx="2859">
                  <c:v>1.43838</c:v>
                </c:pt>
                <c:pt idx="2860">
                  <c:v>0.37503700000000001</c:v>
                </c:pt>
                <c:pt idx="2861">
                  <c:v>0.155834</c:v>
                </c:pt>
                <c:pt idx="2862">
                  <c:v>0.25885200000000003</c:v>
                </c:pt>
                <c:pt idx="2863">
                  <c:v>0.89053300000000002</c:v>
                </c:pt>
                <c:pt idx="2864">
                  <c:v>0.34339900000000001</c:v>
                </c:pt>
                <c:pt idx="2865">
                  <c:v>4.9614999999999999E-2</c:v>
                </c:pt>
                <c:pt idx="2866">
                  <c:v>0.54936499999999999</c:v>
                </c:pt>
                <c:pt idx="2867">
                  <c:v>1.4789350000000001</c:v>
                </c:pt>
                <c:pt idx="2868">
                  <c:v>1.4411999999999999E-2</c:v>
                </c:pt>
                <c:pt idx="2869">
                  <c:v>0.86258000000000001</c:v>
                </c:pt>
                <c:pt idx="2870">
                  <c:v>0.70780699999999996</c:v>
                </c:pt>
                <c:pt idx="2871">
                  <c:v>0.61684099999999997</c:v>
                </c:pt>
                <c:pt idx="2872">
                  <c:v>1.0380549999999999</c:v>
                </c:pt>
                <c:pt idx="2873">
                  <c:v>0.95693300000000003</c:v>
                </c:pt>
                <c:pt idx="2874">
                  <c:v>0.58342700000000003</c:v>
                </c:pt>
                <c:pt idx="2875">
                  <c:v>0.70706999999999998</c:v>
                </c:pt>
                <c:pt idx="2876">
                  <c:v>0.21867600000000001</c:v>
                </c:pt>
                <c:pt idx="2877">
                  <c:v>0.14111899999999999</c:v>
                </c:pt>
                <c:pt idx="2878">
                  <c:v>0.120071</c:v>
                </c:pt>
                <c:pt idx="2879">
                  <c:v>0.23396</c:v>
                </c:pt>
                <c:pt idx="2880">
                  <c:v>0.87867499999999998</c:v>
                </c:pt>
                <c:pt idx="2881">
                  <c:v>0.26806099999999999</c:v>
                </c:pt>
                <c:pt idx="2882">
                  <c:v>7.9061000000000006E-2</c:v>
                </c:pt>
                <c:pt idx="2883">
                  <c:v>0.79813800000000001</c:v>
                </c:pt>
                <c:pt idx="2884">
                  <c:v>0.33235999999999999</c:v>
                </c:pt>
                <c:pt idx="2885">
                  <c:v>0.68461099999999997</c:v>
                </c:pt>
                <c:pt idx="2886">
                  <c:v>0.96752099999999996</c:v>
                </c:pt>
                <c:pt idx="2887">
                  <c:v>0.380357</c:v>
                </c:pt>
                <c:pt idx="2888">
                  <c:v>0.22187100000000001</c:v>
                </c:pt>
                <c:pt idx="2889">
                  <c:v>0.16535900000000001</c:v>
                </c:pt>
                <c:pt idx="2890">
                  <c:v>6.4510000000000001E-3</c:v>
                </c:pt>
                <c:pt idx="2891">
                  <c:v>0.51619400000000004</c:v>
                </c:pt>
                <c:pt idx="2892">
                  <c:v>0.53897499999999998</c:v>
                </c:pt>
                <c:pt idx="2893">
                  <c:v>0.120144</c:v>
                </c:pt>
                <c:pt idx="2894">
                  <c:v>9.9574999999999997E-2</c:v>
                </c:pt>
                <c:pt idx="2895">
                  <c:v>1.041E-3</c:v>
                </c:pt>
                <c:pt idx="2896">
                  <c:v>0.82933500000000004</c:v>
                </c:pt>
                <c:pt idx="2897">
                  <c:v>2.0016289999999999</c:v>
                </c:pt>
                <c:pt idx="2898">
                  <c:v>1.732067</c:v>
                </c:pt>
                <c:pt idx="2899">
                  <c:v>0.75105900000000003</c:v>
                </c:pt>
                <c:pt idx="2900">
                  <c:v>0.151477</c:v>
                </c:pt>
                <c:pt idx="2901">
                  <c:v>0.74347399999999997</c:v>
                </c:pt>
                <c:pt idx="2902">
                  <c:v>0.55592699999999995</c:v>
                </c:pt>
                <c:pt idx="2903">
                  <c:v>1.0612280000000001</c:v>
                </c:pt>
                <c:pt idx="2904">
                  <c:v>0.60213799999999995</c:v>
                </c:pt>
                <c:pt idx="2905">
                  <c:v>0.41532999999999998</c:v>
                </c:pt>
                <c:pt idx="2906">
                  <c:v>0.49814599999999998</c:v>
                </c:pt>
                <c:pt idx="2907">
                  <c:v>0.14016799999999999</c:v>
                </c:pt>
                <c:pt idx="2908">
                  <c:v>0.43941599999999997</c:v>
                </c:pt>
                <c:pt idx="2909">
                  <c:v>0.98290699999999998</c:v>
                </c:pt>
                <c:pt idx="2910">
                  <c:v>0.31368200000000002</c:v>
                </c:pt>
                <c:pt idx="2911">
                  <c:v>1.391923</c:v>
                </c:pt>
                <c:pt idx="2912">
                  <c:v>0.36125699999999999</c:v>
                </c:pt>
                <c:pt idx="2913">
                  <c:v>0.45077400000000001</c:v>
                </c:pt>
                <c:pt idx="2914">
                  <c:v>1.0168790000000001</c:v>
                </c:pt>
                <c:pt idx="2915">
                  <c:v>0.87170700000000001</c:v>
                </c:pt>
                <c:pt idx="2916">
                  <c:v>2.1027459999999998</c:v>
                </c:pt>
                <c:pt idx="2917">
                  <c:v>0.50667799999999996</c:v>
                </c:pt>
                <c:pt idx="2918">
                  <c:v>0.65769699999999998</c:v>
                </c:pt>
                <c:pt idx="2919">
                  <c:v>0.44454900000000003</c:v>
                </c:pt>
                <c:pt idx="2920">
                  <c:v>9.4711000000000004E-2</c:v>
                </c:pt>
                <c:pt idx="2921">
                  <c:v>0.106479</c:v>
                </c:pt>
                <c:pt idx="2922">
                  <c:v>0.29418800000000001</c:v>
                </c:pt>
                <c:pt idx="2923">
                  <c:v>0.75478800000000001</c:v>
                </c:pt>
                <c:pt idx="2924">
                  <c:v>0.29590699999999998</c:v>
                </c:pt>
                <c:pt idx="2925">
                  <c:v>1.5050749999999999</c:v>
                </c:pt>
                <c:pt idx="2926">
                  <c:v>0.74075000000000002</c:v>
                </c:pt>
                <c:pt idx="2927">
                  <c:v>1.645135</c:v>
                </c:pt>
                <c:pt idx="2928">
                  <c:v>0.445353</c:v>
                </c:pt>
                <c:pt idx="2929">
                  <c:v>0.42256100000000002</c:v>
                </c:pt>
                <c:pt idx="2930">
                  <c:v>1.8957999999999999E-2</c:v>
                </c:pt>
                <c:pt idx="2931">
                  <c:v>0.20046600000000001</c:v>
                </c:pt>
                <c:pt idx="2932">
                  <c:v>0.67031799999999997</c:v>
                </c:pt>
                <c:pt idx="2933">
                  <c:v>0.61973</c:v>
                </c:pt>
                <c:pt idx="2934">
                  <c:v>0.44636500000000001</c:v>
                </c:pt>
                <c:pt idx="2935">
                  <c:v>0.197662</c:v>
                </c:pt>
                <c:pt idx="2936">
                  <c:v>-10</c:v>
                </c:pt>
                <c:pt idx="2937">
                  <c:v>0.67295300000000002</c:v>
                </c:pt>
                <c:pt idx="2938">
                  <c:v>0.478043</c:v>
                </c:pt>
                <c:pt idx="2939">
                  <c:v>0.30757699999999999</c:v>
                </c:pt>
                <c:pt idx="2940">
                  <c:v>-10</c:v>
                </c:pt>
                <c:pt idx="2941">
                  <c:v>1.278956</c:v>
                </c:pt>
                <c:pt idx="2942">
                  <c:v>0.25037100000000001</c:v>
                </c:pt>
                <c:pt idx="2943">
                  <c:v>0.83307600000000004</c:v>
                </c:pt>
                <c:pt idx="2944">
                  <c:v>0.80384900000000004</c:v>
                </c:pt>
                <c:pt idx="2945">
                  <c:v>0.56546600000000002</c:v>
                </c:pt>
                <c:pt idx="2946">
                  <c:v>0.85874700000000004</c:v>
                </c:pt>
                <c:pt idx="2947">
                  <c:v>0.871</c:v>
                </c:pt>
                <c:pt idx="2948">
                  <c:v>0.56289999999999996</c:v>
                </c:pt>
                <c:pt idx="2949">
                  <c:v>0.15887899999999999</c:v>
                </c:pt>
                <c:pt idx="2950">
                  <c:v>0.58024699999999996</c:v>
                </c:pt>
                <c:pt idx="2951">
                  <c:v>0.20876900000000001</c:v>
                </c:pt>
                <c:pt idx="2952">
                  <c:v>0.40394799999999997</c:v>
                </c:pt>
                <c:pt idx="2953">
                  <c:v>1.0483150000000001</c:v>
                </c:pt>
                <c:pt idx="2954">
                  <c:v>0.28412999999999999</c:v>
                </c:pt>
                <c:pt idx="2955">
                  <c:v>0.135461</c:v>
                </c:pt>
                <c:pt idx="2956">
                  <c:v>8.3891999999999994E-2</c:v>
                </c:pt>
                <c:pt idx="2957">
                  <c:v>0.58030000000000004</c:v>
                </c:pt>
                <c:pt idx="2958">
                  <c:v>1.104061</c:v>
                </c:pt>
                <c:pt idx="2959">
                  <c:v>0.133913</c:v>
                </c:pt>
                <c:pt idx="2960">
                  <c:v>0.19143199999999999</c:v>
                </c:pt>
                <c:pt idx="2961">
                  <c:v>0.61932100000000001</c:v>
                </c:pt>
                <c:pt idx="2962">
                  <c:v>0.30843700000000002</c:v>
                </c:pt>
                <c:pt idx="2963">
                  <c:v>5.5416E-2</c:v>
                </c:pt>
                <c:pt idx="2964">
                  <c:v>1.1774E-2</c:v>
                </c:pt>
                <c:pt idx="2965">
                  <c:v>0.99169600000000002</c:v>
                </c:pt>
                <c:pt idx="2966">
                  <c:v>0.36311599999999999</c:v>
                </c:pt>
                <c:pt idx="2967">
                  <c:v>0.160964</c:v>
                </c:pt>
                <c:pt idx="2968">
                  <c:v>0.22322</c:v>
                </c:pt>
                <c:pt idx="2969">
                  <c:v>0.12537599999999999</c:v>
                </c:pt>
                <c:pt idx="2970">
                  <c:v>0.73233300000000001</c:v>
                </c:pt>
                <c:pt idx="2971">
                  <c:v>0.37742900000000001</c:v>
                </c:pt>
                <c:pt idx="2972">
                  <c:v>0.234731</c:v>
                </c:pt>
                <c:pt idx="2973">
                  <c:v>0.33045799999999997</c:v>
                </c:pt>
                <c:pt idx="2974">
                  <c:v>0.59842600000000001</c:v>
                </c:pt>
                <c:pt idx="2975">
                  <c:v>0.45743200000000001</c:v>
                </c:pt>
                <c:pt idx="2976">
                  <c:v>0.42971999999999999</c:v>
                </c:pt>
                <c:pt idx="2977">
                  <c:v>0.494537</c:v>
                </c:pt>
                <c:pt idx="2978">
                  <c:v>0.64911600000000003</c:v>
                </c:pt>
                <c:pt idx="2979">
                  <c:v>0.49709300000000001</c:v>
                </c:pt>
                <c:pt idx="2980">
                  <c:v>0.23397100000000001</c:v>
                </c:pt>
                <c:pt idx="2981">
                  <c:v>0.15681400000000001</c:v>
                </c:pt>
                <c:pt idx="2982">
                  <c:v>0.35160200000000003</c:v>
                </c:pt>
                <c:pt idx="2983">
                  <c:v>0.38905000000000001</c:v>
                </c:pt>
                <c:pt idx="2984">
                  <c:v>0.29168100000000002</c:v>
                </c:pt>
                <c:pt idx="2985">
                  <c:v>0.28979199999999999</c:v>
                </c:pt>
                <c:pt idx="2986">
                  <c:v>0.307037</c:v>
                </c:pt>
                <c:pt idx="2987">
                  <c:v>0.124644</c:v>
                </c:pt>
                <c:pt idx="2988">
                  <c:v>0.67622199999999999</c:v>
                </c:pt>
                <c:pt idx="2989">
                  <c:v>0.56556899999999999</c:v>
                </c:pt>
                <c:pt idx="2990">
                  <c:v>0.266343</c:v>
                </c:pt>
                <c:pt idx="2991">
                  <c:v>0.24884700000000001</c:v>
                </c:pt>
                <c:pt idx="2992">
                  <c:v>0.39583800000000002</c:v>
                </c:pt>
                <c:pt idx="2993">
                  <c:v>0.73245700000000002</c:v>
                </c:pt>
                <c:pt idx="2994">
                  <c:v>0.11899800000000001</c:v>
                </c:pt>
                <c:pt idx="2995">
                  <c:v>0.42952400000000002</c:v>
                </c:pt>
                <c:pt idx="2996">
                  <c:v>0.43401400000000001</c:v>
                </c:pt>
                <c:pt idx="2997">
                  <c:v>0.10297199999999999</c:v>
                </c:pt>
                <c:pt idx="2998">
                  <c:v>0.55703400000000003</c:v>
                </c:pt>
                <c:pt idx="2999">
                  <c:v>0.12708700000000001</c:v>
                </c:pt>
                <c:pt idx="3000">
                  <c:v>1.7217E-2</c:v>
                </c:pt>
                <c:pt idx="3001">
                  <c:v>0.684805</c:v>
                </c:pt>
                <c:pt idx="3002">
                  <c:v>0.28959000000000001</c:v>
                </c:pt>
                <c:pt idx="3003">
                  <c:v>0.52045300000000005</c:v>
                </c:pt>
                <c:pt idx="3004">
                  <c:v>0.88516499999999998</c:v>
                </c:pt>
                <c:pt idx="3005">
                  <c:v>0.51599099999999998</c:v>
                </c:pt>
                <c:pt idx="3006">
                  <c:v>0.13459399999999999</c:v>
                </c:pt>
                <c:pt idx="3007">
                  <c:v>0.425626</c:v>
                </c:pt>
                <c:pt idx="3008">
                  <c:v>1.446124</c:v>
                </c:pt>
                <c:pt idx="3009">
                  <c:v>1.7569410000000001</c:v>
                </c:pt>
                <c:pt idx="3010">
                  <c:v>0.40531699999999998</c:v>
                </c:pt>
                <c:pt idx="3011">
                  <c:v>0.58746699999999996</c:v>
                </c:pt>
                <c:pt idx="3012">
                  <c:v>0.51386299999999996</c:v>
                </c:pt>
                <c:pt idx="3013">
                  <c:v>1.240882</c:v>
                </c:pt>
                <c:pt idx="3014">
                  <c:v>0.43394700000000003</c:v>
                </c:pt>
                <c:pt idx="3015">
                  <c:v>0.44896599999999998</c:v>
                </c:pt>
                <c:pt idx="3016">
                  <c:v>0.252307</c:v>
                </c:pt>
                <c:pt idx="3017">
                  <c:v>0.27176</c:v>
                </c:pt>
                <c:pt idx="3018">
                  <c:v>7.6674000000000006E-2</c:v>
                </c:pt>
                <c:pt idx="3019">
                  <c:v>0.223967</c:v>
                </c:pt>
                <c:pt idx="3020">
                  <c:v>0.255359</c:v>
                </c:pt>
                <c:pt idx="3021">
                  <c:v>0.405109</c:v>
                </c:pt>
                <c:pt idx="3022">
                  <c:v>0.27535799999999999</c:v>
                </c:pt>
                <c:pt idx="3023">
                  <c:v>0.237978</c:v>
                </c:pt>
                <c:pt idx="3024">
                  <c:v>0.124427</c:v>
                </c:pt>
                <c:pt idx="3025">
                  <c:v>1.5706359999999999</c:v>
                </c:pt>
                <c:pt idx="3026">
                  <c:v>0.572994</c:v>
                </c:pt>
                <c:pt idx="3027">
                  <c:v>9.7767999999999994E-2</c:v>
                </c:pt>
                <c:pt idx="3028">
                  <c:v>0.36488399999999999</c:v>
                </c:pt>
                <c:pt idx="3029">
                  <c:v>0.19561700000000001</c:v>
                </c:pt>
                <c:pt idx="3030">
                  <c:v>0.34949999999999998</c:v>
                </c:pt>
                <c:pt idx="3031">
                  <c:v>1.4275599999999999</c:v>
                </c:pt>
                <c:pt idx="3032">
                  <c:v>0.18499199999999999</c:v>
                </c:pt>
                <c:pt idx="3033">
                  <c:v>0.74355199999999999</c:v>
                </c:pt>
                <c:pt idx="3034">
                  <c:v>0.481771</c:v>
                </c:pt>
                <c:pt idx="3035">
                  <c:v>0.32585799999999998</c:v>
                </c:pt>
                <c:pt idx="3036">
                  <c:v>6.1087000000000002E-2</c:v>
                </c:pt>
                <c:pt idx="3037">
                  <c:v>0.76544900000000005</c:v>
                </c:pt>
                <c:pt idx="3038">
                  <c:v>0.32126700000000002</c:v>
                </c:pt>
                <c:pt idx="3039">
                  <c:v>1.1334690000000001</c:v>
                </c:pt>
                <c:pt idx="3040">
                  <c:v>0.61328499999999997</c:v>
                </c:pt>
                <c:pt idx="3041">
                  <c:v>0.97204500000000005</c:v>
                </c:pt>
                <c:pt idx="3042">
                  <c:v>0.481298</c:v>
                </c:pt>
                <c:pt idx="3043">
                  <c:v>2.1403500000000002</c:v>
                </c:pt>
                <c:pt idx="3044">
                  <c:v>-10</c:v>
                </c:pt>
                <c:pt idx="3045">
                  <c:v>0.170186</c:v>
                </c:pt>
                <c:pt idx="3046">
                  <c:v>0.93123699999999998</c:v>
                </c:pt>
                <c:pt idx="3047">
                  <c:v>-10</c:v>
                </c:pt>
                <c:pt idx="3048">
                  <c:v>0.15942600000000001</c:v>
                </c:pt>
                <c:pt idx="3049">
                  <c:v>1.8848929999999999</c:v>
                </c:pt>
                <c:pt idx="3050">
                  <c:v>-10</c:v>
                </c:pt>
                <c:pt idx="3051">
                  <c:v>0.27731699999999998</c:v>
                </c:pt>
                <c:pt idx="3052">
                  <c:v>1.9599489999999999</c:v>
                </c:pt>
                <c:pt idx="3053">
                  <c:v>1.6181650000000001</c:v>
                </c:pt>
                <c:pt idx="3054">
                  <c:v>-10</c:v>
                </c:pt>
                <c:pt idx="3055">
                  <c:v>0.390324</c:v>
                </c:pt>
                <c:pt idx="3056">
                  <c:v>0.78203400000000001</c:v>
                </c:pt>
                <c:pt idx="3057">
                  <c:v>1.4978419999999999</c:v>
                </c:pt>
                <c:pt idx="3058">
                  <c:v>-10</c:v>
                </c:pt>
                <c:pt idx="3059">
                  <c:v>1.9750099999999999</c:v>
                </c:pt>
                <c:pt idx="3060">
                  <c:v>-10</c:v>
                </c:pt>
                <c:pt idx="3061">
                  <c:v>0.46287</c:v>
                </c:pt>
                <c:pt idx="3062">
                  <c:v>1.462564</c:v>
                </c:pt>
                <c:pt idx="3063">
                  <c:v>0.71361399999999997</c:v>
                </c:pt>
                <c:pt idx="3064">
                  <c:v>0.48479899999999998</c:v>
                </c:pt>
                <c:pt idx="3065">
                  <c:v>1.3364370000000001</c:v>
                </c:pt>
                <c:pt idx="3066">
                  <c:v>1.2970649999999999</c:v>
                </c:pt>
                <c:pt idx="3067">
                  <c:v>0.97634600000000005</c:v>
                </c:pt>
                <c:pt idx="3068">
                  <c:v>0.43115199999999998</c:v>
                </c:pt>
                <c:pt idx="3069">
                  <c:v>1.191792</c:v>
                </c:pt>
                <c:pt idx="3070">
                  <c:v>7.4979000000000004E-2</c:v>
                </c:pt>
                <c:pt idx="3071">
                  <c:v>0.54619200000000001</c:v>
                </c:pt>
                <c:pt idx="3072">
                  <c:v>1.1725730000000001</c:v>
                </c:pt>
                <c:pt idx="3073">
                  <c:v>0.16967499999999999</c:v>
                </c:pt>
                <c:pt idx="3074">
                  <c:v>2.1345670000000001</c:v>
                </c:pt>
                <c:pt idx="3075">
                  <c:v>0.72468399999999999</c:v>
                </c:pt>
                <c:pt idx="3076">
                  <c:v>0.82032799999999995</c:v>
                </c:pt>
                <c:pt idx="3077">
                  <c:v>0.35575600000000002</c:v>
                </c:pt>
                <c:pt idx="3078">
                  <c:v>0.56625300000000001</c:v>
                </c:pt>
                <c:pt idx="3079">
                  <c:v>0.164852</c:v>
                </c:pt>
                <c:pt idx="3080">
                  <c:v>0.51062399999999997</c:v>
                </c:pt>
                <c:pt idx="3081">
                  <c:v>1.0862480000000001</c:v>
                </c:pt>
                <c:pt idx="3082">
                  <c:v>-10</c:v>
                </c:pt>
                <c:pt idx="3083">
                  <c:v>0.67435</c:v>
                </c:pt>
                <c:pt idx="3084">
                  <c:v>0.18252699999999999</c:v>
                </c:pt>
                <c:pt idx="3085">
                  <c:v>0.519177</c:v>
                </c:pt>
                <c:pt idx="3086">
                  <c:v>0.41427700000000001</c:v>
                </c:pt>
                <c:pt idx="3087">
                  <c:v>0.49125099999999999</c:v>
                </c:pt>
                <c:pt idx="3088">
                  <c:v>1.2070050000000001</c:v>
                </c:pt>
                <c:pt idx="3089">
                  <c:v>0.82020700000000002</c:v>
                </c:pt>
                <c:pt idx="3090">
                  <c:v>0.49566199999999999</c:v>
                </c:pt>
                <c:pt idx="3091">
                  <c:v>1.594719</c:v>
                </c:pt>
                <c:pt idx="3092">
                  <c:v>0.345136</c:v>
                </c:pt>
                <c:pt idx="3093">
                  <c:v>0.32871099999999998</c:v>
                </c:pt>
                <c:pt idx="3094">
                  <c:v>0.65507899999999997</c:v>
                </c:pt>
                <c:pt idx="3095">
                  <c:v>1.3963209999999999</c:v>
                </c:pt>
                <c:pt idx="3096">
                  <c:v>0.39150000000000001</c:v>
                </c:pt>
                <c:pt idx="3097">
                  <c:v>0.31981999999999999</c:v>
                </c:pt>
                <c:pt idx="3098">
                  <c:v>0.68338500000000002</c:v>
                </c:pt>
                <c:pt idx="3099">
                  <c:v>0.51173599999999997</c:v>
                </c:pt>
                <c:pt idx="3100">
                  <c:v>1.32134</c:v>
                </c:pt>
                <c:pt idx="3101">
                  <c:v>0.56168499999999999</c:v>
                </c:pt>
                <c:pt idx="3102">
                  <c:v>0.34637400000000002</c:v>
                </c:pt>
                <c:pt idx="3103">
                  <c:v>0.98228300000000002</c:v>
                </c:pt>
                <c:pt idx="3104">
                  <c:v>1.391859</c:v>
                </c:pt>
                <c:pt idx="3105">
                  <c:v>1.2592920000000001</c:v>
                </c:pt>
                <c:pt idx="3106">
                  <c:v>1.8298779999999999</c:v>
                </c:pt>
                <c:pt idx="3107">
                  <c:v>0.32081599999999999</c:v>
                </c:pt>
                <c:pt idx="3108">
                  <c:v>1.252227</c:v>
                </c:pt>
                <c:pt idx="3109">
                  <c:v>1.134458</c:v>
                </c:pt>
                <c:pt idx="3110">
                  <c:v>1.0779160000000001</c:v>
                </c:pt>
                <c:pt idx="3111">
                  <c:v>0.75203600000000004</c:v>
                </c:pt>
                <c:pt idx="3112">
                  <c:v>1.7650669999999999</c:v>
                </c:pt>
                <c:pt idx="3113">
                  <c:v>1.172922</c:v>
                </c:pt>
                <c:pt idx="3114">
                  <c:v>1.162841</c:v>
                </c:pt>
                <c:pt idx="3115">
                  <c:v>0.96411500000000006</c:v>
                </c:pt>
                <c:pt idx="3116">
                  <c:v>1.050168</c:v>
                </c:pt>
                <c:pt idx="3117">
                  <c:v>1.640415</c:v>
                </c:pt>
                <c:pt idx="3118">
                  <c:v>0.74124100000000004</c:v>
                </c:pt>
                <c:pt idx="3119">
                  <c:v>1.236472</c:v>
                </c:pt>
                <c:pt idx="3120">
                  <c:v>-10</c:v>
                </c:pt>
                <c:pt idx="3121">
                  <c:v>1.753809</c:v>
                </c:pt>
                <c:pt idx="3122">
                  <c:v>-10</c:v>
                </c:pt>
                <c:pt idx="3123">
                  <c:v>0.76037200000000005</c:v>
                </c:pt>
                <c:pt idx="3124">
                  <c:v>0.89999799999999996</c:v>
                </c:pt>
                <c:pt idx="3125">
                  <c:v>1.100139</c:v>
                </c:pt>
                <c:pt idx="3126">
                  <c:v>1.257935</c:v>
                </c:pt>
                <c:pt idx="3127">
                  <c:v>-10</c:v>
                </c:pt>
                <c:pt idx="3128">
                  <c:v>0.115217</c:v>
                </c:pt>
                <c:pt idx="3129">
                  <c:v>0.93135299999999999</c:v>
                </c:pt>
                <c:pt idx="3130">
                  <c:v>1.4126289999999999</c:v>
                </c:pt>
                <c:pt idx="3131">
                  <c:v>1.4570669999999999</c:v>
                </c:pt>
                <c:pt idx="3132">
                  <c:v>-10</c:v>
                </c:pt>
                <c:pt idx="3133">
                  <c:v>0.91256999999999999</c:v>
                </c:pt>
                <c:pt idx="3134">
                  <c:v>1.5946359999999999</c:v>
                </c:pt>
                <c:pt idx="3135">
                  <c:v>0.297593</c:v>
                </c:pt>
                <c:pt idx="3136">
                  <c:v>0.89789200000000002</c:v>
                </c:pt>
                <c:pt idx="3137">
                  <c:v>1.5631489999999999</c:v>
                </c:pt>
                <c:pt idx="3138">
                  <c:v>1.0448249999999999</c:v>
                </c:pt>
                <c:pt idx="3139">
                  <c:v>0.38159599999999999</c:v>
                </c:pt>
                <c:pt idx="3140">
                  <c:v>0.458426</c:v>
                </c:pt>
                <c:pt idx="3141">
                  <c:v>1.1677420000000001</c:v>
                </c:pt>
                <c:pt idx="3142">
                  <c:v>-10</c:v>
                </c:pt>
                <c:pt idx="3143">
                  <c:v>1.517047</c:v>
                </c:pt>
                <c:pt idx="3144">
                  <c:v>2.2140249999999999</c:v>
                </c:pt>
                <c:pt idx="3145">
                  <c:v>-10</c:v>
                </c:pt>
                <c:pt idx="3146">
                  <c:v>0.21299799999999999</c:v>
                </c:pt>
                <c:pt idx="3147">
                  <c:v>0.37758000000000003</c:v>
                </c:pt>
                <c:pt idx="3148">
                  <c:v>9.0788999999999995E-2</c:v>
                </c:pt>
                <c:pt idx="3149">
                  <c:v>1.4266760000000001</c:v>
                </c:pt>
                <c:pt idx="3150">
                  <c:v>0.65421399999999996</c:v>
                </c:pt>
                <c:pt idx="3151">
                  <c:v>1.6632000000000001E-2</c:v>
                </c:pt>
                <c:pt idx="3152">
                  <c:v>0.40478500000000001</c:v>
                </c:pt>
                <c:pt idx="3153">
                  <c:v>0.30646000000000001</c:v>
                </c:pt>
                <c:pt idx="3154">
                  <c:v>1.588433</c:v>
                </c:pt>
                <c:pt idx="3155">
                  <c:v>7.9703999999999997E-2</c:v>
                </c:pt>
                <c:pt idx="3156">
                  <c:v>1.181E-3</c:v>
                </c:pt>
                <c:pt idx="3157">
                  <c:v>-10</c:v>
                </c:pt>
                <c:pt idx="3158">
                  <c:v>0.12121999999999999</c:v>
                </c:pt>
                <c:pt idx="3159">
                  <c:v>-10</c:v>
                </c:pt>
                <c:pt idx="3160">
                  <c:v>1.095359</c:v>
                </c:pt>
                <c:pt idx="3161">
                  <c:v>1.3443579999999999</c:v>
                </c:pt>
                <c:pt idx="3162">
                  <c:v>0.139985</c:v>
                </c:pt>
                <c:pt idx="3163">
                  <c:v>0.40266200000000002</c:v>
                </c:pt>
                <c:pt idx="3164">
                  <c:v>0.45960099999999998</c:v>
                </c:pt>
                <c:pt idx="3165">
                  <c:v>1.1976249999999999</c:v>
                </c:pt>
                <c:pt idx="3166">
                  <c:v>-10</c:v>
                </c:pt>
                <c:pt idx="3167">
                  <c:v>-10</c:v>
                </c:pt>
                <c:pt idx="3168">
                  <c:v>0.72119699999999998</c:v>
                </c:pt>
                <c:pt idx="3169">
                  <c:v>0.30954399999999999</c:v>
                </c:pt>
                <c:pt idx="3170">
                  <c:v>-10</c:v>
                </c:pt>
                <c:pt idx="3171">
                  <c:v>2.120139</c:v>
                </c:pt>
                <c:pt idx="3172">
                  <c:v>1.482456</c:v>
                </c:pt>
                <c:pt idx="3173">
                  <c:v>-10</c:v>
                </c:pt>
                <c:pt idx="3174">
                  <c:v>-10</c:v>
                </c:pt>
                <c:pt idx="3175">
                  <c:v>-10</c:v>
                </c:pt>
                <c:pt idx="3176">
                  <c:v>0.71636999999999995</c:v>
                </c:pt>
                <c:pt idx="3177">
                  <c:v>0.29797899999999999</c:v>
                </c:pt>
                <c:pt idx="3178">
                  <c:v>1.516904</c:v>
                </c:pt>
                <c:pt idx="3179">
                  <c:v>-10</c:v>
                </c:pt>
                <c:pt idx="3180">
                  <c:v>1.61985</c:v>
                </c:pt>
                <c:pt idx="3181">
                  <c:v>-10</c:v>
                </c:pt>
                <c:pt idx="3182">
                  <c:v>0.90648099999999998</c:v>
                </c:pt>
                <c:pt idx="3183">
                  <c:v>0.857711</c:v>
                </c:pt>
                <c:pt idx="3184">
                  <c:v>1.494578</c:v>
                </c:pt>
                <c:pt idx="3185">
                  <c:v>0.62334199999999995</c:v>
                </c:pt>
                <c:pt idx="3186">
                  <c:v>1.121119</c:v>
                </c:pt>
                <c:pt idx="3187">
                  <c:v>0.279692</c:v>
                </c:pt>
                <c:pt idx="3188">
                  <c:v>1.8833329999999999</c:v>
                </c:pt>
                <c:pt idx="3189">
                  <c:v>0.301371</c:v>
                </c:pt>
                <c:pt idx="3190">
                  <c:v>0.37307299999999999</c:v>
                </c:pt>
                <c:pt idx="3191">
                  <c:v>1.934086</c:v>
                </c:pt>
                <c:pt idx="3192">
                  <c:v>0.86492100000000005</c:v>
                </c:pt>
                <c:pt idx="3193">
                  <c:v>1.113788</c:v>
                </c:pt>
                <c:pt idx="3194">
                  <c:v>0.220055</c:v>
                </c:pt>
                <c:pt idx="3195">
                  <c:v>1.1794739999999999</c:v>
                </c:pt>
                <c:pt idx="3196">
                  <c:v>0.74816099999999996</c:v>
                </c:pt>
                <c:pt idx="3197">
                  <c:v>2.0374949999999998</c:v>
                </c:pt>
                <c:pt idx="3198">
                  <c:v>1.8233330000000001</c:v>
                </c:pt>
                <c:pt idx="3199">
                  <c:v>-10</c:v>
                </c:pt>
                <c:pt idx="3200">
                  <c:v>1.0363579999999999</c:v>
                </c:pt>
                <c:pt idx="3201">
                  <c:v>0.94784199999999996</c:v>
                </c:pt>
                <c:pt idx="3202">
                  <c:v>-10</c:v>
                </c:pt>
                <c:pt idx="3203">
                  <c:v>1.3002419999999999</c:v>
                </c:pt>
                <c:pt idx="3204">
                  <c:v>1.1965730000000001</c:v>
                </c:pt>
                <c:pt idx="3205">
                  <c:v>1.8907929999999999</c:v>
                </c:pt>
                <c:pt idx="3206">
                  <c:v>-10</c:v>
                </c:pt>
                <c:pt idx="3207">
                  <c:v>1.17022</c:v>
                </c:pt>
                <c:pt idx="3208">
                  <c:v>-10</c:v>
                </c:pt>
                <c:pt idx="3209">
                  <c:v>0.90737100000000004</c:v>
                </c:pt>
                <c:pt idx="3210">
                  <c:v>-10</c:v>
                </c:pt>
                <c:pt idx="3211">
                  <c:v>-10</c:v>
                </c:pt>
                <c:pt idx="3212">
                  <c:v>-10</c:v>
                </c:pt>
                <c:pt idx="3213">
                  <c:v>1.923395</c:v>
                </c:pt>
                <c:pt idx="3214">
                  <c:v>6.2498999999999999E-2</c:v>
                </c:pt>
                <c:pt idx="3215">
                  <c:v>1.564543</c:v>
                </c:pt>
                <c:pt idx="3216">
                  <c:v>-10</c:v>
                </c:pt>
                <c:pt idx="3217">
                  <c:v>1.5121720000000001</c:v>
                </c:pt>
                <c:pt idx="3218">
                  <c:v>0.25850299999999998</c:v>
                </c:pt>
                <c:pt idx="3219">
                  <c:v>0.64023799999999997</c:v>
                </c:pt>
                <c:pt idx="3220">
                  <c:v>1.3620209999999999</c:v>
                </c:pt>
                <c:pt idx="3221">
                  <c:v>-10</c:v>
                </c:pt>
                <c:pt idx="3222">
                  <c:v>1.7798879999999999</c:v>
                </c:pt>
                <c:pt idx="3223">
                  <c:v>0.19320999999999999</c:v>
                </c:pt>
                <c:pt idx="3224">
                  <c:v>1.0530120000000001</c:v>
                </c:pt>
                <c:pt idx="3225">
                  <c:v>1.210985</c:v>
                </c:pt>
                <c:pt idx="3226">
                  <c:v>0.26398300000000002</c:v>
                </c:pt>
                <c:pt idx="3227">
                  <c:v>0.89741199999999999</c:v>
                </c:pt>
                <c:pt idx="3228">
                  <c:v>0.44094899999999998</c:v>
                </c:pt>
                <c:pt idx="3229">
                  <c:v>0.84005099999999999</c:v>
                </c:pt>
                <c:pt idx="3230">
                  <c:v>0.54540500000000003</c:v>
                </c:pt>
                <c:pt idx="3231">
                  <c:v>0.80261499999999997</c:v>
                </c:pt>
                <c:pt idx="3232">
                  <c:v>1.937217</c:v>
                </c:pt>
                <c:pt idx="3233">
                  <c:v>0.95524600000000004</c:v>
                </c:pt>
                <c:pt idx="3234">
                  <c:v>-10</c:v>
                </c:pt>
                <c:pt idx="3235">
                  <c:v>1.3532090000000001</c:v>
                </c:pt>
                <c:pt idx="3236">
                  <c:v>0.40443299999999999</c:v>
                </c:pt>
                <c:pt idx="3237">
                  <c:v>0.22347900000000001</c:v>
                </c:pt>
                <c:pt idx="3238">
                  <c:v>1.5766260000000001</c:v>
                </c:pt>
                <c:pt idx="3239">
                  <c:v>0.71306499999999995</c:v>
                </c:pt>
                <c:pt idx="3240">
                  <c:v>5.1416999999999997E-2</c:v>
                </c:pt>
                <c:pt idx="3241">
                  <c:v>1.2015100000000001</c:v>
                </c:pt>
                <c:pt idx="3242">
                  <c:v>0.58942499999999998</c:v>
                </c:pt>
                <c:pt idx="3243">
                  <c:v>0.395986</c:v>
                </c:pt>
                <c:pt idx="3244">
                  <c:v>2.2637529999999999</c:v>
                </c:pt>
                <c:pt idx="3245">
                  <c:v>0.68686499999999995</c:v>
                </c:pt>
                <c:pt idx="3246">
                  <c:v>0.74516499999999997</c:v>
                </c:pt>
                <c:pt idx="3247">
                  <c:v>1.564559</c:v>
                </c:pt>
                <c:pt idx="3248">
                  <c:v>1.4078139999999999</c:v>
                </c:pt>
                <c:pt idx="3249">
                  <c:v>0.80743100000000001</c:v>
                </c:pt>
                <c:pt idx="3250">
                  <c:v>0.42229100000000003</c:v>
                </c:pt>
                <c:pt idx="3251">
                  <c:v>1.0508770000000001</c:v>
                </c:pt>
                <c:pt idx="3252">
                  <c:v>0.86404700000000001</c:v>
                </c:pt>
                <c:pt idx="3253">
                  <c:v>0.38606000000000001</c:v>
                </c:pt>
                <c:pt idx="3254">
                  <c:v>1.074641</c:v>
                </c:pt>
                <c:pt idx="3255">
                  <c:v>0.21577099999999999</c:v>
                </c:pt>
                <c:pt idx="3256">
                  <c:v>1.505369</c:v>
                </c:pt>
                <c:pt idx="3257">
                  <c:v>1.344821</c:v>
                </c:pt>
                <c:pt idx="3258">
                  <c:v>1.0148109999999999</c:v>
                </c:pt>
                <c:pt idx="3259">
                  <c:v>0.66542800000000002</c:v>
                </c:pt>
                <c:pt idx="3260">
                  <c:v>0.37455899999999998</c:v>
                </c:pt>
                <c:pt idx="3261">
                  <c:v>0.88046800000000003</c:v>
                </c:pt>
                <c:pt idx="3262">
                  <c:v>0.60153100000000004</c:v>
                </c:pt>
                <c:pt idx="3263">
                  <c:v>2.0340549999999999</c:v>
                </c:pt>
                <c:pt idx="3264">
                  <c:v>0.14507500000000001</c:v>
                </c:pt>
                <c:pt idx="3265">
                  <c:v>0.33548099999999997</c:v>
                </c:pt>
                <c:pt idx="3266">
                  <c:v>1.102638</c:v>
                </c:pt>
                <c:pt idx="3267">
                  <c:v>0.75399799999999995</c:v>
                </c:pt>
                <c:pt idx="3268">
                  <c:v>1.872822</c:v>
                </c:pt>
                <c:pt idx="3269">
                  <c:v>-10</c:v>
                </c:pt>
                <c:pt idx="3270">
                  <c:v>1.1821379999999999</c:v>
                </c:pt>
                <c:pt idx="3271">
                  <c:v>-10</c:v>
                </c:pt>
                <c:pt idx="3272">
                  <c:v>1.8064929999999999</c:v>
                </c:pt>
                <c:pt idx="3273">
                  <c:v>1.337961</c:v>
                </c:pt>
                <c:pt idx="3274">
                  <c:v>0.99532100000000001</c:v>
                </c:pt>
                <c:pt idx="3275">
                  <c:v>0.59184199999999998</c:v>
                </c:pt>
                <c:pt idx="3276">
                  <c:v>0.39724999999999999</c:v>
                </c:pt>
                <c:pt idx="3277">
                  <c:v>0.59291899999999997</c:v>
                </c:pt>
                <c:pt idx="3278">
                  <c:v>1.1757010000000001</c:v>
                </c:pt>
                <c:pt idx="3279">
                  <c:v>1.8863810000000001</c:v>
                </c:pt>
                <c:pt idx="3280">
                  <c:v>0.75292000000000003</c:v>
                </c:pt>
                <c:pt idx="3281">
                  <c:v>0.45399400000000001</c:v>
                </c:pt>
                <c:pt idx="3282">
                  <c:v>0.66899500000000001</c:v>
                </c:pt>
                <c:pt idx="3283">
                  <c:v>-10</c:v>
                </c:pt>
                <c:pt idx="3284">
                  <c:v>0.57739600000000002</c:v>
                </c:pt>
                <c:pt idx="3285">
                  <c:v>0.104214</c:v>
                </c:pt>
                <c:pt idx="3286">
                  <c:v>0.87570599999999998</c:v>
                </c:pt>
                <c:pt idx="3287">
                  <c:v>0.95686099999999996</c:v>
                </c:pt>
                <c:pt idx="3288">
                  <c:v>1.9512860000000001</c:v>
                </c:pt>
                <c:pt idx="3289">
                  <c:v>8.4793999999999994E-2</c:v>
                </c:pt>
                <c:pt idx="3290">
                  <c:v>1.447139</c:v>
                </c:pt>
                <c:pt idx="3291">
                  <c:v>-10</c:v>
                </c:pt>
                <c:pt idx="3292">
                  <c:v>0.99048700000000001</c:v>
                </c:pt>
                <c:pt idx="3293">
                  <c:v>1.3288150000000001</c:v>
                </c:pt>
                <c:pt idx="3294">
                  <c:v>1.2580389999999999</c:v>
                </c:pt>
                <c:pt idx="3295">
                  <c:v>6.2946000000000002E-2</c:v>
                </c:pt>
                <c:pt idx="3296">
                  <c:v>-10</c:v>
                </c:pt>
                <c:pt idx="3297">
                  <c:v>1.5904750000000001</c:v>
                </c:pt>
                <c:pt idx="3298">
                  <c:v>-10</c:v>
                </c:pt>
                <c:pt idx="3299">
                  <c:v>1.298945</c:v>
                </c:pt>
                <c:pt idx="3300">
                  <c:v>0.87932299999999997</c:v>
                </c:pt>
                <c:pt idx="3301">
                  <c:v>1.025058</c:v>
                </c:pt>
                <c:pt idx="3302">
                  <c:v>2.0725570000000002</c:v>
                </c:pt>
                <c:pt idx="3303">
                  <c:v>0.90596699999999997</c:v>
                </c:pt>
                <c:pt idx="3304">
                  <c:v>0.98643899999999995</c:v>
                </c:pt>
                <c:pt idx="3305">
                  <c:v>0.985425</c:v>
                </c:pt>
                <c:pt idx="3306">
                  <c:v>1.1303719999999999</c:v>
                </c:pt>
                <c:pt idx="3307">
                  <c:v>1.801364</c:v>
                </c:pt>
                <c:pt idx="3308">
                  <c:v>0.84196000000000004</c:v>
                </c:pt>
                <c:pt idx="3309">
                  <c:v>0.48061599999999999</c:v>
                </c:pt>
                <c:pt idx="3310">
                  <c:v>2.111062</c:v>
                </c:pt>
                <c:pt idx="3311">
                  <c:v>-10</c:v>
                </c:pt>
                <c:pt idx="3312">
                  <c:v>0.67175399999999996</c:v>
                </c:pt>
                <c:pt idx="3313">
                  <c:v>0.68429799999999996</c:v>
                </c:pt>
                <c:pt idx="3314">
                  <c:v>-10</c:v>
                </c:pt>
                <c:pt idx="3315">
                  <c:v>0.37391600000000003</c:v>
                </c:pt>
                <c:pt idx="3316">
                  <c:v>0.42610399999999998</c:v>
                </c:pt>
                <c:pt idx="3317">
                  <c:v>1.314397</c:v>
                </c:pt>
                <c:pt idx="3318">
                  <c:v>0.343773</c:v>
                </c:pt>
                <c:pt idx="3319">
                  <c:v>1.3847499999999999</c:v>
                </c:pt>
                <c:pt idx="3320">
                  <c:v>0.40992099999999998</c:v>
                </c:pt>
                <c:pt idx="3321">
                  <c:v>1.2302070000000001</c:v>
                </c:pt>
                <c:pt idx="3322">
                  <c:v>0.903976</c:v>
                </c:pt>
                <c:pt idx="3323">
                  <c:v>-10</c:v>
                </c:pt>
                <c:pt idx="3324">
                  <c:v>-10</c:v>
                </c:pt>
                <c:pt idx="3325">
                  <c:v>0.33802199999999999</c:v>
                </c:pt>
                <c:pt idx="3326">
                  <c:v>0.69056600000000001</c:v>
                </c:pt>
                <c:pt idx="3327">
                  <c:v>0.62053100000000005</c:v>
                </c:pt>
                <c:pt idx="3328">
                  <c:v>1.3054209999999999</c:v>
                </c:pt>
                <c:pt idx="3329">
                  <c:v>0.113564</c:v>
                </c:pt>
                <c:pt idx="3330">
                  <c:v>1.457514</c:v>
                </c:pt>
                <c:pt idx="3331">
                  <c:v>-10</c:v>
                </c:pt>
                <c:pt idx="3332">
                  <c:v>0.74916799999999995</c:v>
                </c:pt>
                <c:pt idx="3333">
                  <c:v>-10</c:v>
                </c:pt>
                <c:pt idx="3334">
                  <c:v>1.4300740000000001</c:v>
                </c:pt>
                <c:pt idx="3335">
                  <c:v>-10</c:v>
                </c:pt>
                <c:pt idx="3336">
                  <c:v>-10</c:v>
                </c:pt>
                <c:pt idx="3337">
                  <c:v>0.656663</c:v>
                </c:pt>
                <c:pt idx="3338">
                  <c:v>1.6765779999999999</c:v>
                </c:pt>
                <c:pt idx="3339">
                  <c:v>1.1222049999999999</c:v>
                </c:pt>
                <c:pt idx="3340">
                  <c:v>-10</c:v>
                </c:pt>
                <c:pt idx="3341">
                  <c:v>-10</c:v>
                </c:pt>
                <c:pt idx="3342">
                  <c:v>-10</c:v>
                </c:pt>
                <c:pt idx="3343">
                  <c:v>-10</c:v>
                </c:pt>
                <c:pt idx="3344">
                  <c:v>-10</c:v>
                </c:pt>
                <c:pt idx="3345">
                  <c:v>-10</c:v>
                </c:pt>
                <c:pt idx="3346">
                  <c:v>-10</c:v>
                </c:pt>
                <c:pt idx="3347">
                  <c:v>0.187087</c:v>
                </c:pt>
                <c:pt idx="3348">
                  <c:v>0.93718299999999999</c:v>
                </c:pt>
                <c:pt idx="3349">
                  <c:v>0.81904999999999994</c:v>
                </c:pt>
                <c:pt idx="3350">
                  <c:v>-10</c:v>
                </c:pt>
                <c:pt idx="3351">
                  <c:v>-10</c:v>
                </c:pt>
                <c:pt idx="3352">
                  <c:v>0.40253</c:v>
                </c:pt>
                <c:pt idx="3353">
                  <c:v>-10</c:v>
                </c:pt>
                <c:pt idx="3354">
                  <c:v>1.572587</c:v>
                </c:pt>
                <c:pt idx="3355">
                  <c:v>-10</c:v>
                </c:pt>
                <c:pt idx="3356">
                  <c:v>-10</c:v>
                </c:pt>
                <c:pt idx="3357">
                  <c:v>-10</c:v>
                </c:pt>
                <c:pt idx="3358">
                  <c:v>-10</c:v>
                </c:pt>
                <c:pt idx="3359">
                  <c:v>-10</c:v>
                </c:pt>
                <c:pt idx="3360">
                  <c:v>-10</c:v>
                </c:pt>
                <c:pt idx="3361">
                  <c:v>-10</c:v>
                </c:pt>
                <c:pt idx="3362">
                  <c:v>-10</c:v>
                </c:pt>
                <c:pt idx="3363">
                  <c:v>-10</c:v>
                </c:pt>
                <c:pt idx="3364">
                  <c:v>-10</c:v>
                </c:pt>
                <c:pt idx="3365">
                  <c:v>-10</c:v>
                </c:pt>
                <c:pt idx="3366">
                  <c:v>1.3160860000000001</c:v>
                </c:pt>
                <c:pt idx="3367">
                  <c:v>-10</c:v>
                </c:pt>
                <c:pt idx="3368">
                  <c:v>-10</c:v>
                </c:pt>
                <c:pt idx="3369">
                  <c:v>-10</c:v>
                </c:pt>
                <c:pt idx="3370">
                  <c:v>-10</c:v>
                </c:pt>
                <c:pt idx="3371">
                  <c:v>-10</c:v>
                </c:pt>
                <c:pt idx="3372">
                  <c:v>-10</c:v>
                </c:pt>
                <c:pt idx="3373">
                  <c:v>-10</c:v>
                </c:pt>
                <c:pt idx="3374">
                  <c:v>-10</c:v>
                </c:pt>
                <c:pt idx="3375">
                  <c:v>-10</c:v>
                </c:pt>
                <c:pt idx="3376">
                  <c:v>-10</c:v>
                </c:pt>
                <c:pt idx="3377">
                  <c:v>-10</c:v>
                </c:pt>
                <c:pt idx="3378">
                  <c:v>-10</c:v>
                </c:pt>
                <c:pt idx="3379">
                  <c:v>0.622444</c:v>
                </c:pt>
                <c:pt idx="3380">
                  <c:v>-10</c:v>
                </c:pt>
                <c:pt idx="3381">
                  <c:v>-10</c:v>
                </c:pt>
                <c:pt idx="3382">
                  <c:v>-10</c:v>
                </c:pt>
                <c:pt idx="3383">
                  <c:v>-10</c:v>
                </c:pt>
                <c:pt idx="3384">
                  <c:v>-10</c:v>
                </c:pt>
                <c:pt idx="3385">
                  <c:v>1.704504</c:v>
                </c:pt>
                <c:pt idx="3386">
                  <c:v>-10</c:v>
                </c:pt>
                <c:pt idx="3387">
                  <c:v>-10</c:v>
                </c:pt>
                <c:pt idx="3388">
                  <c:v>-10</c:v>
                </c:pt>
                <c:pt idx="3389">
                  <c:v>-10</c:v>
                </c:pt>
                <c:pt idx="3390">
                  <c:v>-10</c:v>
                </c:pt>
                <c:pt idx="3391">
                  <c:v>-10</c:v>
                </c:pt>
                <c:pt idx="3392">
                  <c:v>-10</c:v>
                </c:pt>
                <c:pt idx="3393">
                  <c:v>1.1247959999999999</c:v>
                </c:pt>
                <c:pt idx="3394">
                  <c:v>0.58630000000000004</c:v>
                </c:pt>
                <c:pt idx="3395">
                  <c:v>-10</c:v>
                </c:pt>
                <c:pt idx="3396">
                  <c:v>-10</c:v>
                </c:pt>
                <c:pt idx="3397">
                  <c:v>0.99744299999999997</c:v>
                </c:pt>
                <c:pt idx="3398">
                  <c:v>-10</c:v>
                </c:pt>
                <c:pt idx="3399">
                  <c:v>-10</c:v>
                </c:pt>
                <c:pt idx="3400">
                  <c:v>-10</c:v>
                </c:pt>
                <c:pt idx="3401">
                  <c:v>0.81516100000000002</c:v>
                </c:pt>
                <c:pt idx="3402">
                  <c:v>-10</c:v>
                </c:pt>
                <c:pt idx="3403">
                  <c:v>-10</c:v>
                </c:pt>
                <c:pt idx="3404">
                  <c:v>2.0061369999999998</c:v>
                </c:pt>
                <c:pt idx="3405">
                  <c:v>-10</c:v>
                </c:pt>
                <c:pt idx="3406">
                  <c:v>-10</c:v>
                </c:pt>
                <c:pt idx="3407">
                  <c:v>-10</c:v>
                </c:pt>
                <c:pt idx="3408">
                  <c:v>2.117559</c:v>
                </c:pt>
                <c:pt idx="3409">
                  <c:v>-10</c:v>
                </c:pt>
                <c:pt idx="3410">
                  <c:v>1.603029</c:v>
                </c:pt>
                <c:pt idx="3411">
                  <c:v>0.801956</c:v>
                </c:pt>
                <c:pt idx="3412">
                  <c:v>2.095323</c:v>
                </c:pt>
                <c:pt idx="3413">
                  <c:v>3.8740999999999998E-2</c:v>
                </c:pt>
                <c:pt idx="3414">
                  <c:v>1.19156</c:v>
                </c:pt>
                <c:pt idx="3415">
                  <c:v>1.6689879999999999</c:v>
                </c:pt>
                <c:pt idx="3416">
                  <c:v>0.88172200000000001</c:v>
                </c:pt>
                <c:pt idx="3417">
                  <c:v>-10</c:v>
                </c:pt>
                <c:pt idx="3418">
                  <c:v>9.7859999999999996E-3</c:v>
                </c:pt>
                <c:pt idx="3419">
                  <c:v>2.2512479999999999</c:v>
                </c:pt>
                <c:pt idx="3420">
                  <c:v>-10</c:v>
                </c:pt>
                <c:pt idx="3421">
                  <c:v>-10</c:v>
                </c:pt>
                <c:pt idx="3422">
                  <c:v>-10</c:v>
                </c:pt>
                <c:pt idx="3423">
                  <c:v>-10</c:v>
                </c:pt>
                <c:pt idx="3424">
                  <c:v>0.64864999999999995</c:v>
                </c:pt>
                <c:pt idx="3425">
                  <c:v>-10</c:v>
                </c:pt>
                <c:pt idx="3426">
                  <c:v>1.885607</c:v>
                </c:pt>
                <c:pt idx="3427">
                  <c:v>-10</c:v>
                </c:pt>
                <c:pt idx="3428">
                  <c:v>2.0901149999999999</c:v>
                </c:pt>
                <c:pt idx="3429">
                  <c:v>0.83502500000000002</c:v>
                </c:pt>
                <c:pt idx="3430">
                  <c:v>0.44768200000000002</c:v>
                </c:pt>
                <c:pt idx="3431">
                  <c:v>-10</c:v>
                </c:pt>
                <c:pt idx="3432">
                  <c:v>-10</c:v>
                </c:pt>
                <c:pt idx="3433">
                  <c:v>0.64122100000000004</c:v>
                </c:pt>
                <c:pt idx="3434">
                  <c:v>-10</c:v>
                </c:pt>
                <c:pt idx="3435">
                  <c:v>2.133413</c:v>
                </c:pt>
                <c:pt idx="3436">
                  <c:v>-10</c:v>
                </c:pt>
                <c:pt idx="3437">
                  <c:v>1.904347</c:v>
                </c:pt>
                <c:pt idx="3438">
                  <c:v>-10</c:v>
                </c:pt>
                <c:pt idx="3439">
                  <c:v>-10</c:v>
                </c:pt>
                <c:pt idx="3440">
                  <c:v>1.3071280000000001</c:v>
                </c:pt>
                <c:pt idx="3441">
                  <c:v>1.2166399999999999</c:v>
                </c:pt>
                <c:pt idx="3442">
                  <c:v>1.0222629999999999</c:v>
                </c:pt>
                <c:pt idx="3443">
                  <c:v>0.60499800000000004</c:v>
                </c:pt>
                <c:pt idx="3444">
                  <c:v>-10</c:v>
                </c:pt>
                <c:pt idx="3445">
                  <c:v>0.94262400000000002</c:v>
                </c:pt>
                <c:pt idx="3446">
                  <c:v>-10</c:v>
                </c:pt>
                <c:pt idx="3447">
                  <c:v>0.61566500000000002</c:v>
                </c:pt>
                <c:pt idx="3448">
                  <c:v>0.71579400000000004</c:v>
                </c:pt>
                <c:pt idx="3449">
                  <c:v>1.573793</c:v>
                </c:pt>
                <c:pt idx="3450">
                  <c:v>0.47132000000000002</c:v>
                </c:pt>
                <c:pt idx="3451">
                  <c:v>-10</c:v>
                </c:pt>
                <c:pt idx="3452">
                  <c:v>0.97779799999999994</c:v>
                </c:pt>
                <c:pt idx="3453">
                  <c:v>1.580217</c:v>
                </c:pt>
                <c:pt idx="3454">
                  <c:v>2.011952</c:v>
                </c:pt>
                <c:pt idx="3455">
                  <c:v>-10</c:v>
                </c:pt>
                <c:pt idx="3456">
                  <c:v>-10</c:v>
                </c:pt>
                <c:pt idx="3457">
                  <c:v>1.782375</c:v>
                </c:pt>
                <c:pt idx="3458">
                  <c:v>1.887335</c:v>
                </c:pt>
                <c:pt idx="3459">
                  <c:v>0.63708299999999995</c:v>
                </c:pt>
                <c:pt idx="3460">
                  <c:v>-10</c:v>
                </c:pt>
                <c:pt idx="3461">
                  <c:v>1.4381349999999999</c:v>
                </c:pt>
                <c:pt idx="3462">
                  <c:v>-10</c:v>
                </c:pt>
                <c:pt idx="3463">
                  <c:v>-10</c:v>
                </c:pt>
                <c:pt idx="3464">
                  <c:v>1.2455579999999999</c:v>
                </c:pt>
                <c:pt idx="3465">
                  <c:v>1.4485939999999999</c:v>
                </c:pt>
                <c:pt idx="3466">
                  <c:v>-10</c:v>
                </c:pt>
                <c:pt idx="3467">
                  <c:v>-10</c:v>
                </c:pt>
                <c:pt idx="3468">
                  <c:v>-10</c:v>
                </c:pt>
                <c:pt idx="3469">
                  <c:v>1.1290180000000001</c:v>
                </c:pt>
                <c:pt idx="3470">
                  <c:v>0.79585899999999998</c:v>
                </c:pt>
                <c:pt idx="3471">
                  <c:v>1.787571</c:v>
                </c:pt>
                <c:pt idx="3472">
                  <c:v>-10</c:v>
                </c:pt>
                <c:pt idx="3473">
                  <c:v>-10</c:v>
                </c:pt>
                <c:pt idx="3474">
                  <c:v>2.2650960000000002</c:v>
                </c:pt>
                <c:pt idx="3475">
                  <c:v>-10</c:v>
                </c:pt>
                <c:pt idx="3476">
                  <c:v>0.58552099999999996</c:v>
                </c:pt>
                <c:pt idx="3477">
                  <c:v>0.66682600000000003</c:v>
                </c:pt>
                <c:pt idx="3478">
                  <c:v>0.74895699999999998</c:v>
                </c:pt>
                <c:pt idx="3479">
                  <c:v>1.6699269999999999</c:v>
                </c:pt>
                <c:pt idx="3480">
                  <c:v>-10</c:v>
                </c:pt>
                <c:pt idx="3481">
                  <c:v>0.81032000000000004</c:v>
                </c:pt>
                <c:pt idx="3482">
                  <c:v>1.225848</c:v>
                </c:pt>
                <c:pt idx="3483">
                  <c:v>-10</c:v>
                </c:pt>
                <c:pt idx="3484">
                  <c:v>0.29339100000000001</c:v>
                </c:pt>
                <c:pt idx="3485">
                  <c:v>1.3292470000000001</c:v>
                </c:pt>
                <c:pt idx="3486">
                  <c:v>1.1120049999999999</c:v>
                </c:pt>
                <c:pt idx="3487">
                  <c:v>0.44318999999999997</c:v>
                </c:pt>
                <c:pt idx="3488">
                  <c:v>-10</c:v>
                </c:pt>
                <c:pt idx="3489">
                  <c:v>5.7244000000000003E-2</c:v>
                </c:pt>
                <c:pt idx="3490">
                  <c:v>0.94980799999999999</c:v>
                </c:pt>
                <c:pt idx="3491">
                  <c:v>0.55883899999999997</c:v>
                </c:pt>
                <c:pt idx="3492">
                  <c:v>0.112745</c:v>
                </c:pt>
                <c:pt idx="3493">
                  <c:v>0.46271899999999999</c:v>
                </c:pt>
                <c:pt idx="3494">
                  <c:v>1.219765</c:v>
                </c:pt>
                <c:pt idx="3495">
                  <c:v>-10</c:v>
                </c:pt>
                <c:pt idx="3496">
                  <c:v>0.912991</c:v>
                </c:pt>
                <c:pt idx="3497">
                  <c:v>1.3467E-2</c:v>
                </c:pt>
                <c:pt idx="3498">
                  <c:v>0.51267700000000005</c:v>
                </c:pt>
                <c:pt idx="3499">
                  <c:v>2.0277980000000002</c:v>
                </c:pt>
                <c:pt idx="3500">
                  <c:v>1.228545</c:v>
                </c:pt>
                <c:pt idx="3501">
                  <c:v>0.39666099999999999</c:v>
                </c:pt>
                <c:pt idx="3502">
                  <c:v>2.1591640000000001</c:v>
                </c:pt>
                <c:pt idx="3503">
                  <c:v>1.482637</c:v>
                </c:pt>
                <c:pt idx="3504">
                  <c:v>1.5000560000000001</c:v>
                </c:pt>
                <c:pt idx="3505">
                  <c:v>-10</c:v>
                </c:pt>
                <c:pt idx="3506">
                  <c:v>0.16516400000000001</c:v>
                </c:pt>
                <c:pt idx="3507">
                  <c:v>1.2784409999999999</c:v>
                </c:pt>
                <c:pt idx="3508">
                  <c:v>0.14189099999999999</c:v>
                </c:pt>
                <c:pt idx="3509">
                  <c:v>1.225746</c:v>
                </c:pt>
                <c:pt idx="3510">
                  <c:v>1.4826980000000001</c:v>
                </c:pt>
                <c:pt idx="3511">
                  <c:v>0.167986</c:v>
                </c:pt>
                <c:pt idx="3512">
                  <c:v>1.137545</c:v>
                </c:pt>
                <c:pt idx="3513">
                  <c:v>0.74448700000000001</c:v>
                </c:pt>
                <c:pt idx="3514">
                  <c:v>1.588101</c:v>
                </c:pt>
                <c:pt idx="3515">
                  <c:v>1.737827</c:v>
                </c:pt>
                <c:pt idx="3516">
                  <c:v>0.82529799999999998</c:v>
                </c:pt>
                <c:pt idx="3517">
                  <c:v>1.27214</c:v>
                </c:pt>
                <c:pt idx="3518">
                  <c:v>0.74468699999999999</c:v>
                </c:pt>
                <c:pt idx="3519">
                  <c:v>0.31794499999999998</c:v>
                </c:pt>
                <c:pt idx="3520">
                  <c:v>6.9709999999999998E-3</c:v>
                </c:pt>
                <c:pt idx="3521">
                  <c:v>2.0744470000000002</c:v>
                </c:pt>
                <c:pt idx="3522">
                  <c:v>1.9595629999999999</c:v>
                </c:pt>
                <c:pt idx="3523">
                  <c:v>0.95287500000000003</c:v>
                </c:pt>
                <c:pt idx="3524">
                  <c:v>-10</c:v>
                </c:pt>
                <c:pt idx="3525">
                  <c:v>-10</c:v>
                </c:pt>
                <c:pt idx="3526">
                  <c:v>0.96713800000000005</c:v>
                </c:pt>
                <c:pt idx="3527">
                  <c:v>1.4215949999999999</c:v>
                </c:pt>
                <c:pt idx="3528">
                  <c:v>1.7952669999999999</c:v>
                </c:pt>
                <c:pt idx="3529">
                  <c:v>-10</c:v>
                </c:pt>
                <c:pt idx="3530">
                  <c:v>1.016348</c:v>
                </c:pt>
                <c:pt idx="3531">
                  <c:v>1.797634</c:v>
                </c:pt>
                <c:pt idx="3532">
                  <c:v>1.119804</c:v>
                </c:pt>
                <c:pt idx="3533">
                  <c:v>0.636189</c:v>
                </c:pt>
                <c:pt idx="3534">
                  <c:v>0.18445700000000001</c:v>
                </c:pt>
                <c:pt idx="3535">
                  <c:v>1.566932</c:v>
                </c:pt>
                <c:pt idx="3536">
                  <c:v>0.60810900000000001</c:v>
                </c:pt>
                <c:pt idx="3537">
                  <c:v>0.88500299999999998</c:v>
                </c:pt>
                <c:pt idx="3538">
                  <c:v>0.51348199999999999</c:v>
                </c:pt>
                <c:pt idx="3539">
                  <c:v>0.63425500000000001</c:v>
                </c:pt>
                <c:pt idx="3540">
                  <c:v>2.0890819999999999</c:v>
                </c:pt>
                <c:pt idx="3541">
                  <c:v>1.559401</c:v>
                </c:pt>
                <c:pt idx="3542">
                  <c:v>1.0689690000000001</c:v>
                </c:pt>
                <c:pt idx="3543">
                  <c:v>0.70942400000000005</c:v>
                </c:pt>
                <c:pt idx="3544">
                  <c:v>1.909368</c:v>
                </c:pt>
                <c:pt idx="3545">
                  <c:v>0.47032099999999999</c:v>
                </c:pt>
                <c:pt idx="3546">
                  <c:v>0.62796099999999999</c:v>
                </c:pt>
                <c:pt idx="3547">
                  <c:v>0.47746499999999997</c:v>
                </c:pt>
                <c:pt idx="3548">
                  <c:v>2.2235290000000001</c:v>
                </c:pt>
                <c:pt idx="3549">
                  <c:v>6.3530000000000001E-3</c:v>
                </c:pt>
                <c:pt idx="3550">
                  <c:v>1.4626999999999999</c:v>
                </c:pt>
                <c:pt idx="3551">
                  <c:v>0.66101600000000005</c:v>
                </c:pt>
                <c:pt idx="3552">
                  <c:v>1.216726</c:v>
                </c:pt>
                <c:pt idx="3553">
                  <c:v>0.35878199999999999</c:v>
                </c:pt>
                <c:pt idx="3554">
                  <c:v>0.189916</c:v>
                </c:pt>
                <c:pt idx="3555">
                  <c:v>-10</c:v>
                </c:pt>
                <c:pt idx="3556">
                  <c:v>0.81363799999999997</c:v>
                </c:pt>
                <c:pt idx="3557">
                  <c:v>2.1450930000000001</c:v>
                </c:pt>
                <c:pt idx="3558">
                  <c:v>0.248586</c:v>
                </c:pt>
                <c:pt idx="3559">
                  <c:v>0.70004299999999997</c:v>
                </c:pt>
                <c:pt idx="3560">
                  <c:v>1.4883390000000001</c:v>
                </c:pt>
                <c:pt idx="3561">
                  <c:v>0.46759499999999998</c:v>
                </c:pt>
                <c:pt idx="3562">
                  <c:v>0.13716100000000001</c:v>
                </c:pt>
                <c:pt idx="3563">
                  <c:v>1.259639</c:v>
                </c:pt>
                <c:pt idx="3564">
                  <c:v>5.5377999999999997E-2</c:v>
                </c:pt>
                <c:pt idx="3565">
                  <c:v>0.222969</c:v>
                </c:pt>
                <c:pt idx="3566">
                  <c:v>0.43040499999999998</c:v>
                </c:pt>
                <c:pt idx="3567">
                  <c:v>1.944723</c:v>
                </c:pt>
                <c:pt idx="3568">
                  <c:v>2.1483400000000001</c:v>
                </c:pt>
                <c:pt idx="3569">
                  <c:v>1.5795319999999999</c:v>
                </c:pt>
                <c:pt idx="3570">
                  <c:v>1.80061</c:v>
                </c:pt>
                <c:pt idx="3571">
                  <c:v>0.140926</c:v>
                </c:pt>
                <c:pt idx="3572">
                  <c:v>0.20429900000000001</c:v>
                </c:pt>
                <c:pt idx="3573">
                  <c:v>0.24518400000000001</c:v>
                </c:pt>
                <c:pt idx="3574">
                  <c:v>-10</c:v>
                </c:pt>
                <c:pt idx="3575">
                  <c:v>6.2111E-2</c:v>
                </c:pt>
                <c:pt idx="3576">
                  <c:v>0.50124000000000002</c:v>
                </c:pt>
                <c:pt idx="3577">
                  <c:v>0.668547</c:v>
                </c:pt>
                <c:pt idx="3578">
                  <c:v>1.0484560000000001</c:v>
                </c:pt>
                <c:pt idx="3579">
                  <c:v>1.191511</c:v>
                </c:pt>
                <c:pt idx="3580">
                  <c:v>-10</c:v>
                </c:pt>
                <c:pt idx="3581">
                  <c:v>0.50254699999999997</c:v>
                </c:pt>
                <c:pt idx="3582">
                  <c:v>1.333531</c:v>
                </c:pt>
                <c:pt idx="3583">
                  <c:v>0.756023</c:v>
                </c:pt>
                <c:pt idx="3584">
                  <c:v>0.58623000000000003</c:v>
                </c:pt>
                <c:pt idx="3585">
                  <c:v>0.53003100000000003</c:v>
                </c:pt>
                <c:pt idx="3586">
                  <c:v>0.80259400000000003</c:v>
                </c:pt>
                <c:pt idx="3587">
                  <c:v>0.21390000000000001</c:v>
                </c:pt>
                <c:pt idx="3588">
                  <c:v>0.33177699999999999</c:v>
                </c:pt>
                <c:pt idx="3589">
                  <c:v>0.40585900000000003</c:v>
                </c:pt>
                <c:pt idx="3590">
                  <c:v>0.898034</c:v>
                </c:pt>
                <c:pt idx="3591">
                  <c:v>1.8811880000000001</c:v>
                </c:pt>
                <c:pt idx="3592">
                  <c:v>0.26312799999999997</c:v>
                </c:pt>
                <c:pt idx="3593">
                  <c:v>0.27545500000000001</c:v>
                </c:pt>
                <c:pt idx="3594">
                  <c:v>0.445579</c:v>
                </c:pt>
                <c:pt idx="3595">
                  <c:v>0.33338200000000001</c:v>
                </c:pt>
                <c:pt idx="3596">
                  <c:v>1.786376</c:v>
                </c:pt>
                <c:pt idx="3597">
                  <c:v>0.26375199999999999</c:v>
                </c:pt>
                <c:pt idx="3598">
                  <c:v>0.19733200000000001</c:v>
                </c:pt>
                <c:pt idx="3599">
                  <c:v>1.7003090000000001</c:v>
                </c:pt>
                <c:pt idx="3600">
                  <c:v>0.31282900000000002</c:v>
                </c:pt>
                <c:pt idx="3601">
                  <c:v>0.87675099999999995</c:v>
                </c:pt>
                <c:pt idx="3602">
                  <c:v>0.97387900000000005</c:v>
                </c:pt>
                <c:pt idx="3603">
                  <c:v>9.4442999999999999E-2</c:v>
                </c:pt>
                <c:pt idx="3604">
                  <c:v>0.17751</c:v>
                </c:pt>
                <c:pt idx="3605">
                  <c:v>1.1327469999999999</c:v>
                </c:pt>
                <c:pt idx="3606">
                  <c:v>1.276764</c:v>
                </c:pt>
                <c:pt idx="3607">
                  <c:v>0.48989199999999999</c:v>
                </c:pt>
                <c:pt idx="3608">
                  <c:v>0.94843</c:v>
                </c:pt>
                <c:pt idx="3609">
                  <c:v>0.38176399999999999</c:v>
                </c:pt>
                <c:pt idx="3610">
                  <c:v>0.73449500000000001</c:v>
                </c:pt>
                <c:pt idx="3611">
                  <c:v>0.55786500000000006</c:v>
                </c:pt>
                <c:pt idx="3612">
                  <c:v>1.799849</c:v>
                </c:pt>
                <c:pt idx="3613">
                  <c:v>1.529566</c:v>
                </c:pt>
                <c:pt idx="3614">
                  <c:v>0.438166</c:v>
                </c:pt>
                <c:pt idx="3615">
                  <c:v>0.21027699999999999</c:v>
                </c:pt>
                <c:pt idx="3616">
                  <c:v>1.29809</c:v>
                </c:pt>
                <c:pt idx="3617">
                  <c:v>0.20960200000000001</c:v>
                </c:pt>
                <c:pt idx="3618">
                  <c:v>0.97830099999999998</c:v>
                </c:pt>
                <c:pt idx="3619">
                  <c:v>0.83930700000000003</c:v>
                </c:pt>
                <c:pt idx="3620">
                  <c:v>0.43843199999999999</c:v>
                </c:pt>
                <c:pt idx="3621">
                  <c:v>0.102275</c:v>
                </c:pt>
                <c:pt idx="3622">
                  <c:v>0.79159599999999997</c:v>
                </c:pt>
                <c:pt idx="3623">
                  <c:v>0.67669100000000004</c:v>
                </c:pt>
                <c:pt idx="3624">
                  <c:v>0.54744999999999999</c:v>
                </c:pt>
                <c:pt idx="3625">
                  <c:v>0.51554</c:v>
                </c:pt>
                <c:pt idx="3626">
                  <c:v>6.8739999999999996E-2</c:v>
                </c:pt>
                <c:pt idx="3627">
                  <c:v>0.81695899999999999</c:v>
                </c:pt>
                <c:pt idx="3628">
                  <c:v>0.18096499999999999</c:v>
                </c:pt>
                <c:pt idx="3629">
                  <c:v>0.78172699999999995</c:v>
                </c:pt>
                <c:pt idx="3630">
                  <c:v>0.874637</c:v>
                </c:pt>
                <c:pt idx="3631">
                  <c:v>0.77157399999999998</c:v>
                </c:pt>
                <c:pt idx="3632">
                  <c:v>1.6755370000000001</c:v>
                </c:pt>
                <c:pt idx="3633">
                  <c:v>1.2824310000000001</c:v>
                </c:pt>
                <c:pt idx="3634">
                  <c:v>1.6003419999999999</c:v>
                </c:pt>
                <c:pt idx="3635">
                  <c:v>0.31519900000000001</c:v>
                </c:pt>
                <c:pt idx="3636">
                  <c:v>0.65823799999999999</c:v>
                </c:pt>
                <c:pt idx="3637">
                  <c:v>0.91925999999999997</c:v>
                </c:pt>
                <c:pt idx="3638">
                  <c:v>0.56182500000000002</c:v>
                </c:pt>
                <c:pt idx="3639">
                  <c:v>0.95421599999999995</c:v>
                </c:pt>
                <c:pt idx="3640">
                  <c:v>1.637904</c:v>
                </c:pt>
                <c:pt idx="3641">
                  <c:v>7.6161999999999994E-2</c:v>
                </c:pt>
                <c:pt idx="3642">
                  <c:v>0.12006500000000001</c:v>
                </c:pt>
                <c:pt idx="3643">
                  <c:v>0.80711699999999997</c:v>
                </c:pt>
                <c:pt idx="3644">
                  <c:v>0.207286</c:v>
                </c:pt>
                <c:pt idx="3645">
                  <c:v>1.559013</c:v>
                </c:pt>
                <c:pt idx="3646">
                  <c:v>0.13946</c:v>
                </c:pt>
                <c:pt idx="3647">
                  <c:v>0.116616</c:v>
                </c:pt>
                <c:pt idx="3648">
                  <c:v>0.74728799999999995</c:v>
                </c:pt>
                <c:pt idx="3649">
                  <c:v>0.112471</c:v>
                </c:pt>
                <c:pt idx="3650">
                  <c:v>0.83762899999999996</c:v>
                </c:pt>
                <c:pt idx="3651">
                  <c:v>0.30156899999999998</c:v>
                </c:pt>
                <c:pt idx="3652">
                  <c:v>0.99590800000000002</c:v>
                </c:pt>
                <c:pt idx="3653">
                  <c:v>0.74904599999999999</c:v>
                </c:pt>
                <c:pt idx="3654">
                  <c:v>0.55746399999999996</c:v>
                </c:pt>
                <c:pt idx="3655">
                  <c:v>0.461704</c:v>
                </c:pt>
                <c:pt idx="3656">
                  <c:v>0.90564199999999995</c:v>
                </c:pt>
                <c:pt idx="3657">
                  <c:v>0.61181300000000005</c:v>
                </c:pt>
                <c:pt idx="3658">
                  <c:v>0.39635900000000002</c:v>
                </c:pt>
                <c:pt idx="3659">
                  <c:v>-10</c:v>
                </c:pt>
                <c:pt idx="3660">
                  <c:v>9.4538999999999998E-2</c:v>
                </c:pt>
                <c:pt idx="3661">
                  <c:v>0.37215100000000001</c:v>
                </c:pt>
                <c:pt idx="3662">
                  <c:v>0.54861199999999999</c:v>
                </c:pt>
                <c:pt idx="3663">
                  <c:v>0.21076400000000001</c:v>
                </c:pt>
                <c:pt idx="3664">
                  <c:v>0.913246</c:v>
                </c:pt>
                <c:pt idx="3665">
                  <c:v>0.42530400000000002</c:v>
                </c:pt>
                <c:pt idx="3666">
                  <c:v>1.071253</c:v>
                </c:pt>
                <c:pt idx="3667">
                  <c:v>0.61002699999999999</c:v>
                </c:pt>
                <c:pt idx="3668">
                  <c:v>1.2879240000000001</c:v>
                </c:pt>
                <c:pt idx="3669">
                  <c:v>0.29150799999999999</c:v>
                </c:pt>
                <c:pt idx="3670">
                  <c:v>0.74064099999999999</c:v>
                </c:pt>
                <c:pt idx="3671">
                  <c:v>0.74805600000000005</c:v>
                </c:pt>
                <c:pt idx="3672">
                  <c:v>0.65275399999999995</c:v>
                </c:pt>
                <c:pt idx="3673">
                  <c:v>0.172042</c:v>
                </c:pt>
                <c:pt idx="3674">
                  <c:v>1.841E-3</c:v>
                </c:pt>
                <c:pt idx="3675">
                  <c:v>0.21843899999999999</c:v>
                </c:pt>
                <c:pt idx="3676">
                  <c:v>3.3725999999999999E-2</c:v>
                </c:pt>
                <c:pt idx="3677">
                  <c:v>0.47783700000000001</c:v>
                </c:pt>
                <c:pt idx="3678">
                  <c:v>0.31234200000000001</c:v>
                </c:pt>
                <c:pt idx="3679">
                  <c:v>1.361E-3</c:v>
                </c:pt>
                <c:pt idx="3680">
                  <c:v>1.2514609999999999</c:v>
                </c:pt>
                <c:pt idx="3681">
                  <c:v>0.24802199999999999</c:v>
                </c:pt>
                <c:pt idx="3682">
                  <c:v>0.79851899999999998</c:v>
                </c:pt>
                <c:pt idx="3683">
                  <c:v>0.33113900000000002</c:v>
                </c:pt>
                <c:pt idx="3684">
                  <c:v>7.2595999999999994E-2</c:v>
                </c:pt>
                <c:pt idx="3685">
                  <c:v>1.6282859999999999</c:v>
                </c:pt>
                <c:pt idx="3686">
                  <c:v>0.63729999999999998</c:v>
                </c:pt>
                <c:pt idx="3687">
                  <c:v>0.43145499999999998</c:v>
                </c:pt>
                <c:pt idx="3688">
                  <c:v>0.10942399999999999</c:v>
                </c:pt>
                <c:pt idx="3689">
                  <c:v>0.42654500000000001</c:v>
                </c:pt>
                <c:pt idx="3690">
                  <c:v>2.5416000000000001E-2</c:v>
                </c:pt>
                <c:pt idx="3691">
                  <c:v>0.418493</c:v>
                </c:pt>
                <c:pt idx="3692">
                  <c:v>0.88794300000000004</c:v>
                </c:pt>
                <c:pt idx="3693">
                  <c:v>0.55956799999999995</c:v>
                </c:pt>
                <c:pt idx="3694">
                  <c:v>0.87583800000000001</c:v>
                </c:pt>
                <c:pt idx="3695">
                  <c:v>0.120744</c:v>
                </c:pt>
                <c:pt idx="3696">
                  <c:v>0.93586000000000003</c:v>
                </c:pt>
                <c:pt idx="3697">
                  <c:v>0.35944500000000001</c:v>
                </c:pt>
                <c:pt idx="3698">
                  <c:v>1.6847430000000001</c:v>
                </c:pt>
                <c:pt idx="3699">
                  <c:v>0.26400000000000001</c:v>
                </c:pt>
                <c:pt idx="3700">
                  <c:v>0.45207999999999998</c:v>
                </c:pt>
                <c:pt idx="3701">
                  <c:v>1.098948</c:v>
                </c:pt>
                <c:pt idx="3702">
                  <c:v>1.101159</c:v>
                </c:pt>
                <c:pt idx="3703">
                  <c:v>2.2815810000000001</c:v>
                </c:pt>
                <c:pt idx="3704">
                  <c:v>1.8168709999999999</c:v>
                </c:pt>
                <c:pt idx="3705">
                  <c:v>0.13894400000000001</c:v>
                </c:pt>
                <c:pt idx="3706">
                  <c:v>0.51470300000000002</c:v>
                </c:pt>
                <c:pt idx="3707">
                  <c:v>0.180954</c:v>
                </c:pt>
                <c:pt idx="3708">
                  <c:v>0.348163</c:v>
                </c:pt>
                <c:pt idx="3709">
                  <c:v>0.14310999999999999</c:v>
                </c:pt>
                <c:pt idx="3710">
                  <c:v>2.7688000000000001E-2</c:v>
                </c:pt>
                <c:pt idx="3711">
                  <c:v>1.3589580000000001</c:v>
                </c:pt>
                <c:pt idx="3712">
                  <c:v>0.42045199999999999</c:v>
                </c:pt>
                <c:pt idx="3713">
                  <c:v>0.43518899999999999</c:v>
                </c:pt>
                <c:pt idx="3714">
                  <c:v>1.109175</c:v>
                </c:pt>
                <c:pt idx="3715">
                  <c:v>0.52618600000000004</c:v>
                </c:pt>
                <c:pt idx="3716">
                  <c:v>0.81628400000000001</c:v>
                </c:pt>
                <c:pt idx="3717">
                  <c:v>0.55349599999999999</c:v>
                </c:pt>
                <c:pt idx="3718">
                  <c:v>0.45873799999999998</c:v>
                </c:pt>
                <c:pt idx="3719">
                  <c:v>0.69490300000000005</c:v>
                </c:pt>
                <c:pt idx="3720">
                  <c:v>0.97180900000000003</c:v>
                </c:pt>
                <c:pt idx="3721">
                  <c:v>0.40525800000000001</c:v>
                </c:pt>
                <c:pt idx="3722">
                  <c:v>0.50362799999999996</c:v>
                </c:pt>
                <c:pt idx="3723">
                  <c:v>0.27613399999999999</c:v>
                </c:pt>
                <c:pt idx="3724">
                  <c:v>0.84194400000000003</c:v>
                </c:pt>
                <c:pt idx="3725">
                  <c:v>0.221356</c:v>
                </c:pt>
                <c:pt idx="3726">
                  <c:v>3.9836999999999997E-2</c:v>
                </c:pt>
                <c:pt idx="3727">
                  <c:v>9.2527999999999999E-2</c:v>
                </c:pt>
                <c:pt idx="3728">
                  <c:v>0.101294</c:v>
                </c:pt>
                <c:pt idx="3729">
                  <c:v>0.154976</c:v>
                </c:pt>
                <c:pt idx="3730">
                  <c:v>0.31864900000000002</c:v>
                </c:pt>
                <c:pt idx="3731">
                  <c:v>0.61624299999999999</c:v>
                </c:pt>
                <c:pt idx="3732">
                  <c:v>0.330428</c:v>
                </c:pt>
                <c:pt idx="3733">
                  <c:v>0.40745599999999998</c:v>
                </c:pt>
                <c:pt idx="3734">
                  <c:v>0.34064299999999997</c:v>
                </c:pt>
                <c:pt idx="3735">
                  <c:v>0.37026999999999999</c:v>
                </c:pt>
                <c:pt idx="3736">
                  <c:v>8.7169999999999997E-2</c:v>
                </c:pt>
                <c:pt idx="3737">
                  <c:v>-10</c:v>
                </c:pt>
                <c:pt idx="3738">
                  <c:v>0.27662199999999998</c:v>
                </c:pt>
                <c:pt idx="3739">
                  <c:v>9.5596E-2</c:v>
                </c:pt>
                <c:pt idx="3740">
                  <c:v>0.55043699999999995</c:v>
                </c:pt>
                <c:pt idx="3741">
                  <c:v>0.12631400000000001</c:v>
                </c:pt>
                <c:pt idx="3742">
                  <c:v>0.13880300000000001</c:v>
                </c:pt>
                <c:pt idx="3743">
                  <c:v>0.43738500000000002</c:v>
                </c:pt>
                <c:pt idx="3744">
                  <c:v>1.5893999999999998E-2</c:v>
                </c:pt>
                <c:pt idx="3745">
                  <c:v>0.40931600000000001</c:v>
                </c:pt>
                <c:pt idx="3746">
                  <c:v>0.21657000000000001</c:v>
                </c:pt>
                <c:pt idx="3747">
                  <c:v>0.18488099999999999</c:v>
                </c:pt>
                <c:pt idx="3748">
                  <c:v>0.189225</c:v>
                </c:pt>
                <c:pt idx="3749">
                  <c:v>0.22831099999999999</c:v>
                </c:pt>
                <c:pt idx="3750">
                  <c:v>0.53665499999999999</c:v>
                </c:pt>
                <c:pt idx="3751">
                  <c:v>0.102574</c:v>
                </c:pt>
                <c:pt idx="3752">
                  <c:v>0.33296999999999999</c:v>
                </c:pt>
                <c:pt idx="3753">
                  <c:v>1.29E-2</c:v>
                </c:pt>
                <c:pt idx="3754">
                  <c:v>0.65606900000000001</c:v>
                </c:pt>
                <c:pt idx="3755">
                  <c:v>0.98513099999999998</c:v>
                </c:pt>
                <c:pt idx="3756">
                  <c:v>0.34264600000000001</c:v>
                </c:pt>
                <c:pt idx="3757">
                  <c:v>0.12724199999999999</c:v>
                </c:pt>
                <c:pt idx="3758">
                  <c:v>0.248061</c:v>
                </c:pt>
                <c:pt idx="3759">
                  <c:v>0.288435</c:v>
                </c:pt>
                <c:pt idx="3760">
                  <c:v>0.28957100000000002</c:v>
                </c:pt>
                <c:pt idx="3761">
                  <c:v>1.070722</c:v>
                </c:pt>
                <c:pt idx="3762">
                  <c:v>1.0274080000000001</c:v>
                </c:pt>
                <c:pt idx="3763">
                  <c:v>0.41931200000000002</c:v>
                </c:pt>
                <c:pt idx="3764">
                  <c:v>0.73881600000000003</c:v>
                </c:pt>
                <c:pt idx="3765">
                  <c:v>1.036011</c:v>
                </c:pt>
                <c:pt idx="3766">
                  <c:v>1.9575769999999999</c:v>
                </c:pt>
                <c:pt idx="3767">
                  <c:v>1.1258239999999999</c:v>
                </c:pt>
                <c:pt idx="3768">
                  <c:v>1.7737309999999999</c:v>
                </c:pt>
                <c:pt idx="3769">
                  <c:v>1.134606</c:v>
                </c:pt>
                <c:pt idx="3770">
                  <c:v>-10</c:v>
                </c:pt>
                <c:pt idx="3771">
                  <c:v>0.235457</c:v>
                </c:pt>
                <c:pt idx="3772">
                  <c:v>0.30321799999999999</c:v>
                </c:pt>
                <c:pt idx="3773">
                  <c:v>0.52186100000000002</c:v>
                </c:pt>
                <c:pt idx="3774">
                  <c:v>1.943694</c:v>
                </c:pt>
                <c:pt idx="3775">
                  <c:v>1.451738</c:v>
                </c:pt>
                <c:pt idx="3776">
                  <c:v>0.114549</c:v>
                </c:pt>
                <c:pt idx="3777">
                  <c:v>1.474259</c:v>
                </c:pt>
                <c:pt idx="3778">
                  <c:v>-10</c:v>
                </c:pt>
                <c:pt idx="3779">
                  <c:v>0.811917</c:v>
                </c:pt>
                <c:pt idx="3780">
                  <c:v>1.2230080000000001</c:v>
                </c:pt>
                <c:pt idx="3781">
                  <c:v>-10</c:v>
                </c:pt>
                <c:pt idx="3782">
                  <c:v>-10</c:v>
                </c:pt>
                <c:pt idx="3783">
                  <c:v>2.2145950000000001</c:v>
                </c:pt>
                <c:pt idx="3784">
                  <c:v>1.0064919999999999</c:v>
                </c:pt>
                <c:pt idx="3785">
                  <c:v>0.31911299999999998</c:v>
                </c:pt>
                <c:pt idx="3786">
                  <c:v>0.69937199999999999</c:v>
                </c:pt>
                <c:pt idx="3787">
                  <c:v>0.90504600000000002</c:v>
                </c:pt>
                <c:pt idx="3788">
                  <c:v>0.5091</c:v>
                </c:pt>
                <c:pt idx="3789">
                  <c:v>-10</c:v>
                </c:pt>
                <c:pt idx="3790">
                  <c:v>1.21672</c:v>
                </c:pt>
                <c:pt idx="3791">
                  <c:v>0.12972800000000001</c:v>
                </c:pt>
                <c:pt idx="3792">
                  <c:v>0.469611</c:v>
                </c:pt>
                <c:pt idx="3793">
                  <c:v>1.261787</c:v>
                </c:pt>
                <c:pt idx="3794">
                  <c:v>0.28142200000000001</c:v>
                </c:pt>
                <c:pt idx="3795">
                  <c:v>0.45062400000000002</c:v>
                </c:pt>
                <c:pt idx="3796">
                  <c:v>0.67839000000000005</c:v>
                </c:pt>
                <c:pt idx="3797">
                  <c:v>7.8451000000000007E-2</c:v>
                </c:pt>
                <c:pt idx="3798">
                  <c:v>0.238923</c:v>
                </c:pt>
                <c:pt idx="3799">
                  <c:v>8.6238999999999996E-2</c:v>
                </c:pt>
                <c:pt idx="3800">
                  <c:v>1.336228</c:v>
                </c:pt>
                <c:pt idx="3801">
                  <c:v>0.37649300000000002</c:v>
                </c:pt>
                <c:pt idx="3802">
                  <c:v>0.31726500000000002</c:v>
                </c:pt>
                <c:pt idx="3803">
                  <c:v>0.69736299999999996</c:v>
                </c:pt>
                <c:pt idx="3804">
                  <c:v>0.58022600000000002</c:v>
                </c:pt>
                <c:pt idx="3805">
                  <c:v>0.197106</c:v>
                </c:pt>
                <c:pt idx="3806">
                  <c:v>2.2276310000000001</c:v>
                </c:pt>
                <c:pt idx="3807">
                  <c:v>0.18887999999999999</c:v>
                </c:pt>
                <c:pt idx="3808">
                  <c:v>2.2629250000000001</c:v>
                </c:pt>
                <c:pt idx="3809">
                  <c:v>0.15084</c:v>
                </c:pt>
                <c:pt idx="3810">
                  <c:v>5.3143000000000003E-2</c:v>
                </c:pt>
                <c:pt idx="3811">
                  <c:v>0.95904599999999995</c:v>
                </c:pt>
                <c:pt idx="3812">
                  <c:v>1.76359</c:v>
                </c:pt>
                <c:pt idx="3813">
                  <c:v>0.50808799999999998</c:v>
                </c:pt>
                <c:pt idx="3814">
                  <c:v>0.20747299999999999</c:v>
                </c:pt>
                <c:pt idx="3815">
                  <c:v>0.180368</c:v>
                </c:pt>
                <c:pt idx="3816">
                  <c:v>1.0444150000000001</c:v>
                </c:pt>
                <c:pt idx="3817">
                  <c:v>3.2173E-2</c:v>
                </c:pt>
                <c:pt idx="3818">
                  <c:v>1.18241</c:v>
                </c:pt>
                <c:pt idx="3819">
                  <c:v>1.380957</c:v>
                </c:pt>
                <c:pt idx="3820">
                  <c:v>0.11723799999999999</c:v>
                </c:pt>
                <c:pt idx="3821">
                  <c:v>0.18077399999999999</c:v>
                </c:pt>
                <c:pt idx="3822">
                  <c:v>0.695052</c:v>
                </c:pt>
                <c:pt idx="3823">
                  <c:v>1.4259139999999999</c:v>
                </c:pt>
                <c:pt idx="3824">
                  <c:v>0.33500799999999997</c:v>
                </c:pt>
                <c:pt idx="3825">
                  <c:v>0.47109200000000001</c:v>
                </c:pt>
                <c:pt idx="3826">
                  <c:v>0.29538599999999998</c:v>
                </c:pt>
                <c:pt idx="3827">
                  <c:v>5.0111999999999997E-2</c:v>
                </c:pt>
                <c:pt idx="3828">
                  <c:v>0.46920099999999998</c:v>
                </c:pt>
                <c:pt idx="3829">
                  <c:v>0.286194</c:v>
                </c:pt>
                <c:pt idx="3830">
                  <c:v>1.6250309999999999</c:v>
                </c:pt>
                <c:pt idx="3831">
                  <c:v>0.442693</c:v>
                </c:pt>
                <c:pt idx="3832">
                  <c:v>0.19669600000000001</c:v>
                </c:pt>
                <c:pt idx="3833">
                  <c:v>7.6934000000000002E-2</c:v>
                </c:pt>
                <c:pt idx="3834">
                  <c:v>1.053026</c:v>
                </c:pt>
                <c:pt idx="3835">
                  <c:v>0.15983600000000001</c:v>
                </c:pt>
                <c:pt idx="3836">
                  <c:v>0.83898399999999995</c:v>
                </c:pt>
                <c:pt idx="3837">
                  <c:v>1.6727510000000001</c:v>
                </c:pt>
                <c:pt idx="3838">
                  <c:v>0.39683099999999999</c:v>
                </c:pt>
                <c:pt idx="3839">
                  <c:v>0.23802799999999999</c:v>
                </c:pt>
                <c:pt idx="3840">
                  <c:v>1.1036509999999999</c:v>
                </c:pt>
                <c:pt idx="3841">
                  <c:v>0.28840199999999999</c:v>
                </c:pt>
                <c:pt idx="3842">
                  <c:v>4.1959000000000003E-2</c:v>
                </c:pt>
                <c:pt idx="3843">
                  <c:v>0.54792200000000002</c:v>
                </c:pt>
                <c:pt idx="3844">
                  <c:v>0.98406899999999997</c:v>
                </c:pt>
                <c:pt idx="3845">
                  <c:v>5.2636000000000002E-2</c:v>
                </c:pt>
                <c:pt idx="3846">
                  <c:v>1.2104090000000001</c:v>
                </c:pt>
                <c:pt idx="3847">
                  <c:v>0.44180199999999997</c:v>
                </c:pt>
                <c:pt idx="3848">
                  <c:v>0.24704100000000001</c:v>
                </c:pt>
                <c:pt idx="3849">
                  <c:v>1.040557</c:v>
                </c:pt>
                <c:pt idx="3850">
                  <c:v>0.16672600000000001</c:v>
                </c:pt>
                <c:pt idx="3851">
                  <c:v>0.87313399999999997</c:v>
                </c:pt>
                <c:pt idx="3852">
                  <c:v>1.797757</c:v>
                </c:pt>
                <c:pt idx="3853">
                  <c:v>0.178674</c:v>
                </c:pt>
                <c:pt idx="3854">
                  <c:v>0.28553099999999998</c:v>
                </c:pt>
                <c:pt idx="3855">
                  <c:v>8.7456000000000006E-2</c:v>
                </c:pt>
                <c:pt idx="3856">
                  <c:v>0.29532000000000003</c:v>
                </c:pt>
                <c:pt idx="3857">
                  <c:v>0.143706</c:v>
                </c:pt>
                <c:pt idx="3858">
                  <c:v>0.176236</c:v>
                </c:pt>
                <c:pt idx="3859">
                  <c:v>0.49720999999999999</c:v>
                </c:pt>
                <c:pt idx="3860">
                  <c:v>0.96044300000000005</c:v>
                </c:pt>
                <c:pt idx="3861">
                  <c:v>0.66595599999999999</c:v>
                </c:pt>
                <c:pt idx="3862">
                  <c:v>0.65955600000000003</c:v>
                </c:pt>
                <c:pt idx="3863">
                  <c:v>0.14153199999999999</c:v>
                </c:pt>
                <c:pt idx="3864">
                  <c:v>0.13464999999999999</c:v>
                </c:pt>
                <c:pt idx="3865">
                  <c:v>0.39948800000000001</c:v>
                </c:pt>
                <c:pt idx="3866">
                  <c:v>0.43353399999999997</c:v>
                </c:pt>
                <c:pt idx="3867">
                  <c:v>2.0701960000000001</c:v>
                </c:pt>
                <c:pt idx="3868">
                  <c:v>0.154999</c:v>
                </c:pt>
                <c:pt idx="3869">
                  <c:v>0.89265499999999998</c:v>
                </c:pt>
                <c:pt idx="3870">
                  <c:v>0.30315999999999999</c:v>
                </c:pt>
                <c:pt idx="3871">
                  <c:v>0.24651100000000001</c:v>
                </c:pt>
                <c:pt idx="3872">
                  <c:v>0.36492599999999997</c:v>
                </c:pt>
                <c:pt idx="3873">
                  <c:v>0.362288</c:v>
                </c:pt>
                <c:pt idx="3874">
                  <c:v>0.222803</c:v>
                </c:pt>
                <c:pt idx="3875">
                  <c:v>0.38145200000000001</c:v>
                </c:pt>
                <c:pt idx="3876">
                  <c:v>1.519846</c:v>
                </c:pt>
                <c:pt idx="3877">
                  <c:v>0.33729799999999999</c:v>
                </c:pt>
                <c:pt idx="3878">
                  <c:v>0.294574</c:v>
                </c:pt>
                <c:pt idx="3879">
                  <c:v>0.53507199999999999</c:v>
                </c:pt>
                <c:pt idx="3880">
                  <c:v>0.107553</c:v>
                </c:pt>
                <c:pt idx="3881">
                  <c:v>0.14154700000000001</c:v>
                </c:pt>
                <c:pt idx="3882">
                  <c:v>0.437888</c:v>
                </c:pt>
                <c:pt idx="3883">
                  <c:v>0.33713799999999999</c:v>
                </c:pt>
                <c:pt idx="3884">
                  <c:v>0.37187999999999999</c:v>
                </c:pt>
                <c:pt idx="3885">
                  <c:v>0.595611</c:v>
                </c:pt>
                <c:pt idx="3886">
                  <c:v>1.820872</c:v>
                </c:pt>
                <c:pt idx="3887">
                  <c:v>1.3711169999999999</c:v>
                </c:pt>
                <c:pt idx="3888">
                  <c:v>0.42647000000000002</c:v>
                </c:pt>
                <c:pt idx="3889">
                  <c:v>0.26194800000000001</c:v>
                </c:pt>
                <c:pt idx="3890">
                  <c:v>0.52373400000000003</c:v>
                </c:pt>
                <c:pt idx="3891">
                  <c:v>0.76226099999999997</c:v>
                </c:pt>
                <c:pt idx="3892">
                  <c:v>1.1460330000000001</c:v>
                </c:pt>
                <c:pt idx="3893">
                  <c:v>0.69772599999999996</c:v>
                </c:pt>
                <c:pt idx="3894">
                  <c:v>0.11666899999999999</c:v>
                </c:pt>
                <c:pt idx="3895">
                  <c:v>0.449235</c:v>
                </c:pt>
                <c:pt idx="3896">
                  <c:v>0.34743299999999999</c:v>
                </c:pt>
                <c:pt idx="3897">
                  <c:v>0.19609299999999999</c:v>
                </c:pt>
                <c:pt idx="3898">
                  <c:v>-10</c:v>
                </c:pt>
                <c:pt idx="3899">
                  <c:v>1.0435680000000001</c:v>
                </c:pt>
                <c:pt idx="3900">
                  <c:v>0.27359699999999998</c:v>
                </c:pt>
                <c:pt idx="3901">
                  <c:v>4.3750999999999998E-2</c:v>
                </c:pt>
                <c:pt idx="3902">
                  <c:v>-10</c:v>
                </c:pt>
                <c:pt idx="3903">
                  <c:v>0.14590500000000001</c:v>
                </c:pt>
                <c:pt idx="3904">
                  <c:v>1.1862509999999999</c:v>
                </c:pt>
                <c:pt idx="3905">
                  <c:v>0.99497899999999995</c:v>
                </c:pt>
                <c:pt idx="3906">
                  <c:v>1.3991</c:v>
                </c:pt>
                <c:pt idx="3907">
                  <c:v>0.26490200000000003</c:v>
                </c:pt>
                <c:pt idx="3908">
                  <c:v>0.83391499999999996</c:v>
                </c:pt>
                <c:pt idx="3909">
                  <c:v>0.20618300000000001</c:v>
                </c:pt>
                <c:pt idx="3910">
                  <c:v>6.2382E-2</c:v>
                </c:pt>
                <c:pt idx="3911">
                  <c:v>0.82494800000000001</c:v>
                </c:pt>
                <c:pt idx="3912">
                  <c:v>1.163394</c:v>
                </c:pt>
                <c:pt idx="3913">
                  <c:v>8.8361999999999996E-2</c:v>
                </c:pt>
                <c:pt idx="3914">
                  <c:v>0.97231000000000001</c:v>
                </c:pt>
                <c:pt idx="3915">
                  <c:v>0.97584800000000005</c:v>
                </c:pt>
                <c:pt idx="3916">
                  <c:v>0.18374599999999999</c:v>
                </c:pt>
                <c:pt idx="3917">
                  <c:v>1.2768280000000001</c:v>
                </c:pt>
                <c:pt idx="3918">
                  <c:v>0.74316099999999996</c:v>
                </c:pt>
                <c:pt idx="3919">
                  <c:v>1.2563249999999999</c:v>
                </c:pt>
                <c:pt idx="3920">
                  <c:v>8.8776999999999995E-2</c:v>
                </c:pt>
                <c:pt idx="3921">
                  <c:v>0.374361</c:v>
                </c:pt>
                <c:pt idx="3922">
                  <c:v>2.0194239999999999</c:v>
                </c:pt>
                <c:pt idx="3923">
                  <c:v>4.9061E-2</c:v>
                </c:pt>
                <c:pt idx="3924">
                  <c:v>0.172045</c:v>
                </c:pt>
                <c:pt idx="3925">
                  <c:v>0.347306</c:v>
                </c:pt>
                <c:pt idx="3926">
                  <c:v>0.148311</c:v>
                </c:pt>
                <c:pt idx="3927">
                  <c:v>0.33547500000000002</c:v>
                </c:pt>
                <c:pt idx="3928">
                  <c:v>0.49519200000000002</c:v>
                </c:pt>
                <c:pt idx="3929">
                  <c:v>0.18779100000000001</c:v>
                </c:pt>
                <c:pt idx="3930">
                  <c:v>0.25460300000000002</c:v>
                </c:pt>
                <c:pt idx="3931">
                  <c:v>0.205208</c:v>
                </c:pt>
                <c:pt idx="3932">
                  <c:v>4.3742999999999997E-2</c:v>
                </c:pt>
                <c:pt idx="3933">
                  <c:v>3.0120000000000001E-2</c:v>
                </c:pt>
                <c:pt idx="3934">
                  <c:v>1.184E-2</c:v>
                </c:pt>
                <c:pt idx="3935">
                  <c:v>2.1856E-2</c:v>
                </c:pt>
                <c:pt idx="3936">
                  <c:v>7.7734999999999999E-2</c:v>
                </c:pt>
                <c:pt idx="3937">
                  <c:v>0.18671299999999999</c:v>
                </c:pt>
                <c:pt idx="3938">
                  <c:v>0.88500100000000004</c:v>
                </c:pt>
                <c:pt idx="3939">
                  <c:v>0.89089799999999997</c:v>
                </c:pt>
                <c:pt idx="3940">
                  <c:v>0.37188100000000002</c:v>
                </c:pt>
                <c:pt idx="3941">
                  <c:v>0.37917400000000001</c:v>
                </c:pt>
                <c:pt idx="3942">
                  <c:v>2.2032440000000002</c:v>
                </c:pt>
                <c:pt idx="3943">
                  <c:v>0.361458</c:v>
                </c:pt>
                <c:pt idx="3944">
                  <c:v>0.157917</c:v>
                </c:pt>
                <c:pt idx="3945">
                  <c:v>0.42277199999999998</c:v>
                </c:pt>
                <c:pt idx="3946">
                  <c:v>0.38613799999999998</c:v>
                </c:pt>
                <c:pt idx="3947">
                  <c:v>0.521818</c:v>
                </c:pt>
                <c:pt idx="3948">
                  <c:v>1.259916</c:v>
                </c:pt>
                <c:pt idx="3949">
                  <c:v>9.9973000000000006E-2</c:v>
                </c:pt>
                <c:pt idx="3950">
                  <c:v>9.5948000000000006E-2</c:v>
                </c:pt>
                <c:pt idx="3951">
                  <c:v>0.106141</c:v>
                </c:pt>
                <c:pt idx="3952">
                  <c:v>0.46542899999999998</c:v>
                </c:pt>
                <c:pt idx="3953">
                  <c:v>1.124169</c:v>
                </c:pt>
                <c:pt idx="3954">
                  <c:v>1.013776</c:v>
                </c:pt>
                <c:pt idx="3955">
                  <c:v>0.44453399999999998</c:v>
                </c:pt>
                <c:pt idx="3956">
                  <c:v>0.28810000000000002</c:v>
                </c:pt>
                <c:pt idx="3957">
                  <c:v>0.35513400000000001</c:v>
                </c:pt>
                <c:pt idx="3958">
                  <c:v>0.12141</c:v>
                </c:pt>
                <c:pt idx="3959">
                  <c:v>1.2155100000000001</c:v>
                </c:pt>
                <c:pt idx="3960">
                  <c:v>0.95052599999999998</c:v>
                </c:pt>
                <c:pt idx="3961">
                  <c:v>0.80239700000000003</c:v>
                </c:pt>
                <c:pt idx="3962">
                  <c:v>3.6458999999999998E-2</c:v>
                </c:pt>
                <c:pt idx="3963">
                  <c:v>0.425896</c:v>
                </c:pt>
              </c:numCache>
            </c:numRef>
          </c:val>
        </c:ser>
        <c:dLbls>
          <c:showLegendKey val="0"/>
          <c:showVal val="0"/>
          <c:showCatName val="0"/>
          <c:showSerName val="0"/>
          <c:showPercent val="0"/>
          <c:showBubbleSize val="0"/>
        </c:dLbls>
        <c:gapWidth val="150"/>
        <c:axId val="81958400"/>
        <c:axId val="81959936"/>
      </c:barChart>
      <c:dateAx>
        <c:axId val="81958400"/>
        <c:scaling>
          <c:orientation val="minMax"/>
        </c:scaling>
        <c:delete val="0"/>
        <c:axPos val="b"/>
        <c:numFmt formatCode="[$-409]mmm\-yy;@" sourceLinked="0"/>
        <c:majorTickMark val="out"/>
        <c:minorTickMark val="none"/>
        <c:tickLblPos val="nextTo"/>
        <c:txPr>
          <a:bodyPr rot="-2700000"/>
          <a:lstStyle/>
          <a:p>
            <a:pPr>
              <a:defRPr/>
            </a:pPr>
            <a:endParaRPr lang="en-US"/>
          </a:p>
        </c:txPr>
        <c:crossAx val="81959936"/>
        <c:crosses val="autoZero"/>
        <c:auto val="1"/>
        <c:lblOffset val="100"/>
        <c:baseTimeUnit val="days"/>
        <c:majorUnit val="6"/>
        <c:majorTimeUnit val="months"/>
      </c:dateAx>
      <c:valAx>
        <c:axId val="81959936"/>
        <c:scaling>
          <c:orientation val="minMax"/>
          <c:min val="0"/>
        </c:scaling>
        <c:delete val="0"/>
        <c:axPos val="l"/>
        <c:title>
          <c:tx>
            <c:rich>
              <a:bodyPr rot="-5400000" vert="horz"/>
              <a:lstStyle/>
              <a:p>
                <a:pPr>
                  <a:defRPr/>
                </a:pPr>
                <a:r>
                  <a:rPr lang="en-US"/>
                  <a:t>Turbulence Value</a:t>
                </a:r>
              </a:p>
            </c:rich>
          </c:tx>
          <c:layout/>
          <c:overlay val="0"/>
        </c:title>
        <c:numFmt formatCode="0" sourceLinked="0"/>
        <c:majorTickMark val="out"/>
        <c:minorTickMark val="none"/>
        <c:tickLblPos val="nextTo"/>
        <c:crossAx val="81958400"/>
        <c:crosses val="autoZero"/>
        <c:crossBetween val="between"/>
      </c:valAx>
    </c:plotArea>
    <c:legend>
      <c:legendPos val="r"/>
      <c:layout>
        <c:manualLayout>
          <c:xMode val="edge"/>
          <c:yMode val="edge"/>
          <c:x val="0.81780413646488781"/>
          <c:y val="4.0185909617858333E-2"/>
          <c:w val="0.14172442036978389"/>
          <c:h val="0.12853656004863787"/>
        </c:manualLayout>
      </c:layout>
      <c:overlay val="1"/>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'model port'!$C$4</c:f>
              <c:strCache>
                <c:ptCount val="1"/>
                <c:pt idx="0">
                  <c:v>Allocation</c:v>
                </c:pt>
              </c:strCache>
            </c:strRef>
          </c:tx>
          <c:dPt>
            <c:idx val="0"/>
            <c:bubble3D val="0"/>
            <c:spPr>
              <a:solidFill>
                <a:srgbClr val="0070C0"/>
              </a:solidFill>
            </c:spPr>
          </c:dPt>
          <c:dPt>
            <c:idx val="1"/>
            <c:bubble3D val="0"/>
            <c:spPr>
              <a:solidFill>
                <a:srgbClr val="C00000"/>
              </a:solidFill>
            </c:spPr>
          </c:dPt>
          <c:dPt>
            <c:idx val="2"/>
            <c:bubble3D val="0"/>
            <c:spPr>
              <a:solidFill>
                <a:srgbClr val="92D050"/>
              </a:solidFill>
            </c:spPr>
          </c:dPt>
          <c:dPt>
            <c:idx val="3"/>
            <c:bubble3D val="0"/>
            <c:spPr>
              <a:solidFill>
                <a:srgbClr val="7030A0"/>
              </a:solidFill>
            </c:spPr>
          </c:dPt>
          <c:dLbls>
            <c:txPr>
              <a:bodyPr/>
              <a:lstStyle/>
              <a:p>
                <a:pPr>
                  <a:defRPr sz="1600"/>
                </a:pPr>
                <a:endParaRPr lang="en-US"/>
              </a:p>
            </c:txPr>
            <c:showLegendKey val="0"/>
            <c:showVal val="1"/>
            <c:showCatName val="0"/>
            <c:showSerName val="0"/>
            <c:showPercent val="0"/>
            <c:showBubbleSize val="0"/>
            <c:showLeaderLines val="1"/>
          </c:dLbls>
          <c:cat>
            <c:strRef>
              <c:f>'model port'!$B$5:$B$8</c:f>
              <c:strCache>
                <c:ptCount val="4"/>
                <c:pt idx="0">
                  <c:v>Developed equities</c:v>
                </c:pt>
                <c:pt idx="1">
                  <c:v>Emerging equities</c:v>
                </c:pt>
                <c:pt idx="2">
                  <c:v>Credit</c:v>
                </c:pt>
                <c:pt idx="3">
                  <c:v>Sovereign debt</c:v>
                </c:pt>
              </c:strCache>
            </c:strRef>
          </c:cat>
          <c:val>
            <c:numRef>
              <c:f>'model port'!$C$5:$C$8</c:f>
              <c:numCache>
                <c:formatCode>0%</c:formatCode>
                <c:ptCount val="4"/>
                <c:pt idx="0">
                  <c:v>0.25</c:v>
                </c:pt>
                <c:pt idx="1">
                  <c:v>0.25</c:v>
                </c:pt>
                <c:pt idx="2">
                  <c:v>0.25</c:v>
                </c:pt>
                <c:pt idx="3">
                  <c:v>0.25</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84951881014868"/>
          <c:y val="5.1400554097404488E-2"/>
          <c:w val="0.84622134733158383"/>
          <c:h val="0.79822506561679785"/>
        </c:manualLayout>
      </c:layout>
      <c:barChart>
        <c:barDir val="col"/>
        <c:grouping val="clustered"/>
        <c:varyColors val="0"/>
        <c:ser>
          <c:idx val="0"/>
          <c:order val="0"/>
          <c:tx>
            <c:strRef>
              <c:f>'turb and perf'!$E$9</c:f>
              <c:strCache>
                <c:ptCount val="1"/>
                <c:pt idx="0">
                  <c:v>Return</c:v>
                </c:pt>
              </c:strCache>
            </c:strRef>
          </c:tx>
          <c:spPr>
            <a:solidFill>
              <a:srgbClr val="0070C0"/>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'turb and perf'!$F$8:$G$8</c:f>
              <c:strCache>
                <c:ptCount val="2"/>
                <c:pt idx="0">
                  <c:v>Full sample average</c:v>
                </c:pt>
                <c:pt idx="1">
                  <c:v>20% most turbulent days</c:v>
                </c:pt>
              </c:strCache>
            </c:strRef>
          </c:cat>
          <c:val>
            <c:numRef>
              <c:f>'turb and perf'!$F$9:$G$9</c:f>
              <c:numCache>
                <c:formatCode>0%</c:formatCode>
                <c:ptCount val="2"/>
                <c:pt idx="0">
                  <c:v>8.4599999999999995E-2</c:v>
                </c:pt>
                <c:pt idx="1">
                  <c:v>-0.30730000000000002</c:v>
                </c:pt>
              </c:numCache>
            </c:numRef>
          </c:val>
        </c:ser>
        <c:ser>
          <c:idx val="1"/>
          <c:order val="1"/>
          <c:tx>
            <c:strRef>
              <c:f>'turb and perf'!$E$10</c:f>
              <c:strCache>
                <c:ptCount val="1"/>
                <c:pt idx="0">
                  <c:v>Risk</c:v>
                </c:pt>
              </c:strCache>
            </c:strRef>
          </c:tx>
          <c:spPr>
            <a:solidFill>
              <a:srgbClr val="C00000"/>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'turb and perf'!$F$8:$G$8</c:f>
              <c:strCache>
                <c:ptCount val="2"/>
                <c:pt idx="0">
                  <c:v>Full sample average</c:v>
                </c:pt>
                <c:pt idx="1">
                  <c:v>20% most turbulent days</c:v>
                </c:pt>
              </c:strCache>
            </c:strRef>
          </c:cat>
          <c:val>
            <c:numRef>
              <c:f>'turb and perf'!$F$10:$G$10</c:f>
              <c:numCache>
                <c:formatCode>0%</c:formatCode>
                <c:ptCount val="2"/>
                <c:pt idx="0">
                  <c:v>0.13139999999999999</c:v>
                </c:pt>
                <c:pt idx="1">
                  <c:v>0.15809999999999999</c:v>
                </c:pt>
              </c:numCache>
            </c:numRef>
          </c:val>
        </c:ser>
        <c:dLbls>
          <c:showLegendKey val="0"/>
          <c:showVal val="0"/>
          <c:showCatName val="0"/>
          <c:showSerName val="0"/>
          <c:showPercent val="0"/>
          <c:showBubbleSize val="0"/>
        </c:dLbls>
        <c:gapWidth val="150"/>
        <c:axId val="94553216"/>
        <c:axId val="94554752"/>
      </c:barChart>
      <c:catAx>
        <c:axId val="94553216"/>
        <c:scaling>
          <c:orientation val="minMax"/>
        </c:scaling>
        <c:delete val="0"/>
        <c:axPos val="b"/>
        <c:majorTickMark val="out"/>
        <c:minorTickMark val="none"/>
        <c:tickLblPos val="low"/>
        <c:txPr>
          <a:bodyPr/>
          <a:lstStyle/>
          <a:p>
            <a:pPr>
              <a:defRPr sz="1400"/>
            </a:pPr>
            <a:endParaRPr lang="en-US"/>
          </a:p>
        </c:txPr>
        <c:crossAx val="94554752"/>
        <c:crosses val="autoZero"/>
        <c:auto val="1"/>
        <c:lblAlgn val="ctr"/>
        <c:lblOffset val="100"/>
        <c:noMultiLvlLbl val="0"/>
      </c:catAx>
      <c:valAx>
        <c:axId val="94554752"/>
        <c:scaling>
          <c:orientation val="minMax"/>
        </c:scaling>
        <c:delete val="0"/>
        <c:axPos val="l"/>
        <c:numFmt formatCode="0%" sourceLinked="1"/>
        <c:majorTickMark val="out"/>
        <c:minorTickMark val="none"/>
        <c:tickLblPos val="nextTo"/>
        <c:crossAx val="94553216"/>
        <c:crosses val="autoZero"/>
        <c:crossBetween val="between"/>
      </c:valAx>
    </c:plotArea>
    <c:legend>
      <c:legendPos val="r"/>
      <c:layout>
        <c:manualLayout>
          <c:xMode val="edge"/>
          <c:yMode val="edge"/>
          <c:x val="0.14240419947506572"/>
          <c:y val="0.37461614173228364"/>
          <c:w val="0.12426246719160108"/>
          <c:h val="0.16743438320209986"/>
        </c:manualLayout>
      </c:layout>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84951881014862"/>
          <c:y val="5.1400554097404488E-2"/>
          <c:w val="0.84622134733158405"/>
          <c:h val="0.79822506561679785"/>
        </c:manualLayout>
      </c:layout>
      <c:barChart>
        <c:barDir val="col"/>
        <c:grouping val="clustered"/>
        <c:varyColors val="0"/>
        <c:ser>
          <c:idx val="0"/>
          <c:order val="0"/>
          <c:tx>
            <c:strRef>
              <c:f>'cost benefit'!$E$9</c:f>
              <c:strCache>
                <c:ptCount val="1"/>
                <c:pt idx="0">
                  <c:v>Turbulent period gain</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'cost benefit'!$F$8</c:f>
              <c:numCache>
                <c:formatCode>General</c:formatCode>
                <c:ptCount val="1"/>
              </c:numCache>
            </c:numRef>
          </c:cat>
          <c:val>
            <c:numRef>
              <c:f>'cost benefit'!$F$9</c:f>
              <c:numCache>
                <c:formatCode>0%</c:formatCode>
                <c:ptCount val="1"/>
                <c:pt idx="0">
                  <c:v>9.6200000000000008E-2</c:v>
                </c:pt>
              </c:numCache>
            </c:numRef>
          </c:val>
        </c:ser>
        <c:ser>
          <c:idx val="1"/>
          <c:order val="1"/>
          <c:tx>
            <c:strRef>
              <c:f>'cost benefit'!$E$10</c:f>
              <c:strCache>
                <c:ptCount val="1"/>
                <c:pt idx="0">
                  <c:v>Full period cost</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'cost benefit'!$F$8</c:f>
              <c:numCache>
                <c:formatCode>General</c:formatCode>
                <c:ptCount val="1"/>
              </c:numCache>
            </c:numRef>
          </c:cat>
          <c:val>
            <c:numRef>
              <c:f>'cost benefit'!$F$10</c:f>
              <c:numCache>
                <c:formatCode>0%</c:formatCode>
                <c:ptCount val="1"/>
                <c:pt idx="0">
                  <c:v>-5.9999999999999915E-3</c:v>
                </c:pt>
              </c:numCache>
            </c:numRef>
          </c:val>
        </c:ser>
        <c:dLbls>
          <c:showLegendKey val="0"/>
          <c:showVal val="0"/>
          <c:showCatName val="0"/>
          <c:showSerName val="0"/>
          <c:showPercent val="0"/>
          <c:showBubbleSize val="0"/>
        </c:dLbls>
        <c:gapWidth val="150"/>
        <c:axId val="82108800"/>
        <c:axId val="82110336"/>
      </c:barChart>
      <c:catAx>
        <c:axId val="82108800"/>
        <c:scaling>
          <c:orientation val="minMax"/>
        </c:scaling>
        <c:delete val="0"/>
        <c:axPos val="b"/>
        <c:numFmt formatCode="General" sourceLinked="1"/>
        <c:majorTickMark val="out"/>
        <c:minorTickMark val="none"/>
        <c:tickLblPos val="low"/>
        <c:crossAx val="82110336"/>
        <c:crosses val="autoZero"/>
        <c:auto val="1"/>
        <c:lblAlgn val="ctr"/>
        <c:lblOffset val="100"/>
        <c:noMultiLvlLbl val="0"/>
      </c:catAx>
      <c:valAx>
        <c:axId val="82110336"/>
        <c:scaling>
          <c:orientation val="minMax"/>
        </c:scaling>
        <c:delete val="0"/>
        <c:axPos val="l"/>
        <c:numFmt formatCode="0%" sourceLinked="1"/>
        <c:majorTickMark val="out"/>
        <c:minorTickMark val="none"/>
        <c:tickLblPos val="nextTo"/>
        <c:crossAx val="82108800"/>
        <c:crosses val="autoZero"/>
        <c:crossBetween val="between"/>
      </c:valAx>
    </c:plotArea>
    <c:legend>
      <c:legendPos val="r"/>
      <c:layout>
        <c:manualLayout>
          <c:xMode val="edge"/>
          <c:yMode val="edge"/>
          <c:x val="0.63407086614173258"/>
          <c:y val="6.9060586176727903E-2"/>
          <c:w val="0.2964846894138235"/>
          <c:h val="0.20447142023913678"/>
        </c:manualLayout>
      </c:layout>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1"/>
        </c:dLbls>
      </c:pie3DChart>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'FSO port'!$C$4</c:f>
              <c:strCache>
                <c:ptCount val="1"/>
                <c:pt idx="0">
                  <c:v>Allocation</c:v>
                </c:pt>
              </c:strCache>
            </c:strRef>
          </c:tx>
          <c:spPr>
            <a:solidFill>
              <a:srgbClr val="C00000"/>
            </a:solidFill>
          </c:spPr>
          <c:dPt>
            <c:idx val="0"/>
            <c:bubble3D val="0"/>
            <c:spPr>
              <a:solidFill>
                <a:srgbClr val="0070C0"/>
              </a:solidFill>
            </c:spPr>
          </c:dPt>
          <c:dPt>
            <c:idx val="2"/>
            <c:bubble3D val="0"/>
            <c:spPr>
              <a:solidFill>
                <a:srgbClr val="92D050"/>
              </a:solidFill>
            </c:spPr>
          </c:dPt>
          <c:dPt>
            <c:idx val="3"/>
            <c:bubble3D val="0"/>
            <c:spPr>
              <a:solidFill>
                <a:srgbClr val="7030A0"/>
              </a:solidFill>
            </c:spPr>
          </c:dPt>
          <c:dLbls>
            <c:txPr>
              <a:bodyPr/>
              <a:lstStyle/>
              <a:p>
                <a:pPr>
                  <a:defRPr sz="1400"/>
                </a:pPr>
                <a:endParaRPr lang="en-US"/>
              </a:p>
            </c:txPr>
            <c:showLegendKey val="0"/>
            <c:showVal val="1"/>
            <c:showCatName val="0"/>
            <c:showSerName val="0"/>
            <c:showPercent val="0"/>
            <c:showBubbleSize val="0"/>
            <c:showLeaderLines val="1"/>
          </c:dLbls>
          <c:cat>
            <c:strRef>
              <c:f>'FSO port'!$B$5:$B$8</c:f>
              <c:strCache>
                <c:ptCount val="4"/>
                <c:pt idx="0">
                  <c:v>Developed equities</c:v>
                </c:pt>
                <c:pt idx="1">
                  <c:v>Emerging equities</c:v>
                </c:pt>
                <c:pt idx="2">
                  <c:v>Credit</c:v>
                </c:pt>
                <c:pt idx="3">
                  <c:v>Sovereign debt</c:v>
                </c:pt>
              </c:strCache>
            </c:strRef>
          </c:cat>
          <c:val>
            <c:numRef>
              <c:f>'FSO port'!$C$5:$C$8</c:f>
              <c:numCache>
                <c:formatCode>0%</c:formatCode>
                <c:ptCount val="4"/>
                <c:pt idx="0">
                  <c:v>0.15</c:v>
                </c:pt>
                <c:pt idx="1">
                  <c:v>0.15</c:v>
                </c:pt>
                <c:pt idx="2">
                  <c:v>0.35</c:v>
                </c:pt>
                <c:pt idx="3">
                  <c:v>0.35</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drawings/_rels/drawing2.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0.27366</cdr:x>
      <cdr:y>0.65068</cdr:y>
    </cdr:from>
    <cdr:to>
      <cdr:x>0.37398</cdr:x>
      <cdr:y>0.72622</cdr:y>
    </cdr:to>
    <cdr:sp macro="" textlink="">
      <cdr:nvSpPr>
        <cdr:cNvPr id="3" name="Straight Arrow Connector 2"/>
        <cdr:cNvSpPr/>
      </cdr:nvSpPr>
      <cdr:spPr bwMode="auto">
        <a:xfrm xmlns:a="http://schemas.openxmlformats.org/drawingml/2006/main" rot="10800000">
          <a:off x="2207201" y="3108779"/>
          <a:ext cx="809088" cy="360902"/>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0.71388</cdr:x>
      <cdr:y>0.28708</cdr:y>
    </cdr:from>
    <cdr:to>
      <cdr:x>0.94725</cdr:x>
      <cdr:y>0.38371</cdr:y>
    </cdr:to>
    <cdr:sp macro="" textlink="">
      <cdr:nvSpPr>
        <cdr:cNvPr id="4" name="TextBox 13"/>
        <cdr:cNvSpPr txBox="1"/>
      </cdr:nvSpPr>
      <cdr:spPr>
        <a:xfrm xmlns:a="http://schemas.openxmlformats.org/drawingml/2006/main">
          <a:off x="5757706" y="1371600"/>
          <a:ext cx="1882247"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1600" b="1" kern="1200">
              <a:solidFill>
                <a:srgbClr val="000000"/>
              </a:solidFill>
              <a:latin typeface="Arial" charset="0"/>
            </a:defRPr>
          </a:lvl1pPr>
          <a:lvl2pPr marL="457200" algn="l" rtl="0" fontAlgn="base">
            <a:spcBef>
              <a:spcPct val="0"/>
            </a:spcBef>
            <a:spcAft>
              <a:spcPct val="0"/>
            </a:spcAft>
            <a:defRPr sz="1600" b="1" kern="1200">
              <a:solidFill>
                <a:srgbClr val="000000"/>
              </a:solidFill>
              <a:latin typeface="Arial" charset="0"/>
            </a:defRPr>
          </a:lvl2pPr>
          <a:lvl3pPr marL="914400" algn="l" rtl="0" fontAlgn="base">
            <a:spcBef>
              <a:spcPct val="0"/>
            </a:spcBef>
            <a:spcAft>
              <a:spcPct val="0"/>
            </a:spcAft>
            <a:defRPr sz="1600" b="1" kern="1200">
              <a:solidFill>
                <a:srgbClr val="000000"/>
              </a:solidFill>
              <a:latin typeface="Arial" charset="0"/>
            </a:defRPr>
          </a:lvl3pPr>
          <a:lvl4pPr marL="1371600" algn="l" rtl="0" fontAlgn="base">
            <a:spcBef>
              <a:spcPct val="0"/>
            </a:spcBef>
            <a:spcAft>
              <a:spcPct val="0"/>
            </a:spcAft>
            <a:defRPr sz="1600" b="1" kern="1200">
              <a:solidFill>
                <a:srgbClr val="000000"/>
              </a:solidFill>
              <a:latin typeface="Arial" charset="0"/>
            </a:defRPr>
          </a:lvl4pPr>
          <a:lvl5pPr marL="1828800" algn="l" rtl="0" fontAlgn="base">
            <a:spcBef>
              <a:spcPct val="0"/>
            </a:spcBef>
            <a:spcAft>
              <a:spcPct val="0"/>
            </a:spcAft>
            <a:defRPr sz="1600" b="1" kern="1200">
              <a:solidFill>
                <a:srgbClr val="000000"/>
              </a:solidFill>
              <a:latin typeface="Arial" charset="0"/>
            </a:defRPr>
          </a:lvl5pPr>
          <a:lvl6pPr marL="2286000" algn="l" defTabSz="914400" rtl="0" eaLnBrk="1" latinLnBrk="0" hangingPunct="1">
            <a:defRPr sz="1600" b="1" kern="1200">
              <a:solidFill>
                <a:srgbClr val="000000"/>
              </a:solidFill>
              <a:latin typeface="Arial" charset="0"/>
            </a:defRPr>
          </a:lvl6pPr>
          <a:lvl7pPr marL="2743200" algn="l" defTabSz="914400" rtl="0" eaLnBrk="1" latinLnBrk="0" hangingPunct="1">
            <a:defRPr sz="1600" b="1" kern="1200">
              <a:solidFill>
                <a:srgbClr val="000000"/>
              </a:solidFill>
              <a:latin typeface="Arial" charset="0"/>
            </a:defRPr>
          </a:lvl7pPr>
          <a:lvl8pPr marL="3200400" algn="l" defTabSz="914400" rtl="0" eaLnBrk="1" latinLnBrk="0" hangingPunct="1">
            <a:defRPr sz="1600" b="1" kern="1200">
              <a:solidFill>
                <a:srgbClr val="000000"/>
              </a:solidFill>
              <a:latin typeface="Arial" charset="0"/>
            </a:defRPr>
          </a:lvl8pPr>
          <a:lvl9pPr marL="3657600" algn="l" defTabSz="914400" rtl="0" eaLnBrk="1" latinLnBrk="0" hangingPunct="1">
            <a:defRPr sz="1600" b="1" kern="1200">
              <a:solidFill>
                <a:srgbClr val="000000"/>
              </a:solidFill>
              <a:latin typeface="Arial" charset="0"/>
            </a:defRPr>
          </a:lvl9pPr>
        </a:lstStyle>
        <a:p xmlns:a="http://schemas.openxmlformats.org/drawingml/2006/main">
          <a:r>
            <a:rPr lang="en-US" sz="1200" b="0" dirty="0" smtClean="0"/>
            <a:t>Maximum return portfolio</a:t>
          </a:r>
        </a:p>
        <a:p xmlns:a="http://schemas.openxmlformats.org/drawingml/2006/main">
          <a:r>
            <a:rPr lang="en-US" sz="1200" b="0" dirty="0" smtClean="0"/>
            <a:t>100% stocks</a:t>
          </a:r>
          <a:endParaRPr lang="en-US" sz="1200" b="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0.00355</cdr:x>
      <cdr:y>0.00723</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0.3939</cdr:x>
      <cdr:y>0.23164</cdr:y>
    </cdr:from>
    <cdr:to>
      <cdr:x>0.46879</cdr:x>
      <cdr:y>0.31073</cdr:y>
    </cdr:to>
    <cdr:sp macro="" textlink="">
      <cdr:nvSpPr>
        <cdr:cNvPr id="5" name="TextBox 1"/>
        <cdr:cNvSpPr txBox="1"/>
      </cdr:nvSpPr>
      <cdr:spPr>
        <a:xfrm xmlns:a="http://schemas.openxmlformats.org/drawingml/2006/main">
          <a:off x="2705100" y="781063"/>
          <a:ext cx="514352" cy="26668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a:t>9/11</a:t>
          </a:r>
          <a:endParaRPr lang="en-US" sz="1100" baseline="0"/>
        </a:p>
      </cdr:txBody>
    </cdr:sp>
  </cdr:relSizeAnchor>
  <cdr:relSizeAnchor xmlns:cdr="http://schemas.openxmlformats.org/drawingml/2006/chartDrawing">
    <cdr:from>
      <cdr:x>0.76144</cdr:x>
      <cdr:y>0.21751</cdr:y>
    </cdr:from>
    <cdr:to>
      <cdr:x>0.95561</cdr:x>
      <cdr:y>0.2966</cdr:y>
    </cdr:to>
    <cdr:sp macro="" textlink="">
      <cdr:nvSpPr>
        <cdr:cNvPr id="6" name="TextBox 1"/>
        <cdr:cNvSpPr txBox="1"/>
      </cdr:nvSpPr>
      <cdr:spPr>
        <a:xfrm xmlns:a="http://schemas.openxmlformats.org/drawingml/2006/main">
          <a:off x="5229226" y="733425"/>
          <a:ext cx="1333483" cy="26668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100"/>
            <a:t>Financial Crisis</a:t>
          </a:r>
        </a:p>
      </cdr:txBody>
    </cdr:sp>
  </cdr:relSizeAnchor>
  <cdr:relSizeAnchor xmlns:cdr="http://schemas.openxmlformats.org/drawingml/2006/chartDrawing">
    <cdr:from>
      <cdr:x>0.1387</cdr:x>
      <cdr:y>0.06497</cdr:y>
    </cdr:from>
    <cdr:to>
      <cdr:x>0.30236</cdr:x>
      <cdr:y>0.17797</cdr:y>
    </cdr:to>
    <cdr:sp macro="" textlink="">
      <cdr:nvSpPr>
        <cdr:cNvPr id="7" name="TextBox 1"/>
        <cdr:cNvSpPr txBox="1"/>
      </cdr:nvSpPr>
      <cdr:spPr>
        <a:xfrm xmlns:a="http://schemas.openxmlformats.org/drawingml/2006/main">
          <a:off x="952499" y="219075"/>
          <a:ext cx="1123951" cy="38100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100"/>
            <a:t>Asian</a:t>
          </a:r>
          <a:r>
            <a:rPr lang="en-US" sz="1100" baseline="0"/>
            <a:t> Financial Crisis</a:t>
          </a:r>
        </a:p>
      </cdr:txBody>
    </cdr:sp>
  </cdr:relSizeAnchor>
  <cdr:relSizeAnchor xmlns:cdr="http://schemas.openxmlformats.org/drawingml/2006/chartDrawing">
    <cdr:from>
      <cdr:x>0.20943</cdr:x>
      <cdr:y>0.31356</cdr:y>
    </cdr:from>
    <cdr:to>
      <cdr:x>0.37309</cdr:x>
      <cdr:y>0.42655</cdr:y>
    </cdr:to>
    <cdr:sp macro="" textlink="">
      <cdr:nvSpPr>
        <cdr:cNvPr id="8" name="TextBox 1"/>
        <cdr:cNvSpPr txBox="1"/>
      </cdr:nvSpPr>
      <cdr:spPr>
        <a:xfrm xmlns:a="http://schemas.openxmlformats.org/drawingml/2006/main">
          <a:off x="1438275" y="1057275"/>
          <a:ext cx="1123951" cy="38100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100"/>
            <a:t>Russian Default/LTCM</a:t>
          </a:r>
          <a:endParaRPr lang="en-US" sz="1100" baseline="0"/>
        </a:p>
      </cdr:txBody>
    </cdr:sp>
  </cdr:relSizeAnchor>
  <cdr:relSizeAnchor xmlns:cdr="http://schemas.openxmlformats.org/drawingml/2006/chartDrawing">
    <cdr:from>
      <cdr:x>0.44105</cdr:x>
      <cdr:y>0.4548</cdr:y>
    </cdr:from>
    <cdr:to>
      <cdr:x>0.60749</cdr:x>
      <cdr:y>0.53389</cdr:y>
    </cdr:to>
    <cdr:sp macro="" textlink="">
      <cdr:nvSpPr>
        <cdr:cNvPr id="9" name="TextBox 1"/>
        <cdr:cNvSpPr txBox="1"/>
      </cdr:nvSpPr>
      <cdr:spPr>
        <a:xfrm xmlns:a="http://schemas.openxmlformats.org/drawingml/2006/main">
          <a:off x="3028949" y="1533525"/>
          <a:ext cx="1143001" cy="26668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a:t>2002 Downturn</a:t>
          </a:r>
          <a:endParaRPr lang="en-US" sz="1100" baseline="0"/>
        </a:p>
      </cdr:txBody>
    </cdr:sp>
  </cdr:relSizeAnchor>
  <cdr:relSizeAnchor xmlns:cdr="http://schemas.openxmlformats.org/drawingml/2006/chartDrawing">
    <cdr:from>
      <cdr:x>0.29265</cdr:x>
      <cdr:y>0.51412</cdr:y>
    </cdr:from>
    <cdr:to>
      <cdr:x>0.42996</cdr:x>
      <cdr:y>0.59321</cdr:y>
    </cdr:to>
    <cdr:sp macro="" textlink="">
      <cdr:nvSpPr>
        <cdr:cNvPr id="10" name="TextBox 1"/>
        <cdr:cNvSpPr txBox="1"/>
      </cdr:nvSpPr>
      <cdr:spPr>
        <a:xfrm xmlns:a="http://schemas.openxmlformats.org/drawingml/2006/main">
          <a:off x="2009776" y="1733550"/>
          <a:ext cx="942976" cy="26668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100"/>
            <a:t>Tech Bubble</a:t>
          </a:r>
          <a:endParaRPr lang="en-US" sz="1100" baseline="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4482" name="Rectangle 2"/>
          <p:cNvSpPr>
            <a:spLocks noGrp="1" noChangeArrowheads="1"/>
          </p:cNvSpPr>
          <p:nvPr>
            <p:ph type="hdr" sz="quarter"/>
          </p:nvPr>
        </p:nvSpPr>
        <p:spPr bwMode="auto">
          <a:xfrm>
            <a:off x="0" y="0"/>
            <a:ext cx="3076575" cy="468313"/>
          </a:xfrm>
          <a:prstGeom prst="rect">
            <a:avLst/>
          </a:prstGeom>
          <a:noFill/>
          <a:ln w="9525">
            <a:noFill/>
            <a:miter lim="800000"/>
            <a:headEnd/>
            <a:tailEnd/>
          </a:ln>
          <a:effectLst/>
        </p:spPr>
        <p:txBody>
          <a:bodyPr vert="horz" wrap="square" lIns="89161" tIns="44581" rIns="89161" bIns="44581" numCol="1" anchor="t" anchorCtr="0" compatLnSpc="1">
            <a:prstTxWarp prst="textNoShape">
              <a:avLst/>
            </a:prstTxWarp>
          </a:bodyPr>
          <a:lstStyle>
            <a:lvl1pPr defTabSz="890588">
              <a:defRPr sz="1200" b="0"/>
            </a:lvl1pPr>
          </a:lstStyle>
          <a:p>
            <a:endParaRPr lang="en-US"/>
          </a:p>
        </p:txBody>
      </p:sp>
      <p:sp>
        <p:nvSpPr>
          <p:cNvPr id="404483" name="Rectangle 3"/>
          <p:cNvSpPr>
            <a:spLocks noGrp="1" noChangeArrowheads="1"/>
          </p:cNvSpPr>
          <p:nvPr>
            <p:ph type="dt" sz="quarter" idx="1"/>
          </p:nvPr>
        </p:nvSpPr>
        <p:spPr bwMode="auto">
          <a:xfrm>
            <a:off x="4021138" y="0"/>
            <a:ext cx="3076575" cy="468313"/>
          </a:xfrm>
          <a:prstGeom prst="rect">
            <a:avLst/>
          </a:prstGeom>
          <a:noFill/>
          <a:ln w="9525">
            <a:noFill/>
            <a:miter lim="800000"/>
            <a:headEnd/>
            <a:tailEnd/>
          </a:ln>
          <a:effectLst/>
        </p:spPr>
        <p:txBody>
          <a:bodyPr vert="horz" wrap="square" lIns="89161" tIns="44581" rIns="89161" bIns="44581" numCol="1" anchor="t" anchorCtr="0" compatLnSpc="1">
            <a:prstTxWarp prst="textNoShape">
              <a:avLst/>
            </a:prstTxWarp>
          </a:bodyPr>
          <a:lstStyle>
            <a:lvl1pPr algn="r" defTabSz="890588">
              <a:defRPr sz="1200" b="0"/>
            </a:lvl1pPr>
          </a:lstStyle>
          <a:p>
            <a:endParaRPr lang="en-US"/>
          </a:p>
        </p:txBody>
      </p:sp>
      <p:sp>
        <p:nvSpPr>
          <p:cNvPr id="404484" name="Rectangle 4"/>
          <p:cNvSpPr>
            <a:spLocks noGrp="1" noChangeArrowheads="1"/>
          </p:cNvSpPr>
          <p:nvPr>
            <p:ph type="ftr" sz="quarter" idx="2"/>
          </p:nvPr>
        </p:nvSpPr>
        <p:spPr bwMode="auto">
          <a:xfrm>
            <a:off x="0" y="8928100"/>
            <a:ext cx="3076575" cy="468313"/>
          </a:xfrm>
          <a:prstGeom prst="rect">
            <a:avLst/>
          </a:prstGeom>
          <a:noFill/>
          <a:ln w="9525">
            <a:noFill/>
            <a:miter lim="800000"/>
            <a:headEnd/>
            <a:tailEnd/>
          </a:ln>
          <a:effectLst/>
        </p:spPr>
        <p:txBody>
          <a:bodyPr vert="horz" wrap="square" lIns="89161" tIns="44581" rIns="89161" bIns="44581" numCol="1" anchor="b" anchorCtr="0" compatLnSpc="1">
            <a:prstTxWarp prst="textNoShape">
              <a:avLst/>
            </a:prstTxWarp>
          </a:bodyPr>
          <a:lstStyle>
            <a:lvl1pPr defTabSz="890588">
              <a:defRPr sz="1200" b="0"/>
            </a:lvl1pPr>
          </a:lstStyle>
          <a:p>
            <a:endParaRPr lang="en-US"/>
          </a:p>
        </p:txBody>
      </p:sp>
      <p:sp>
        <p:nvSpPr>
          <p:cNvPr id="404485" name="Rectangle 5"/>
          <p:cNvSpPr>
            <a:spLocks noGrp="1" noChangeArrowheads="1"/>
          </p:cNvSpPr>
          <p:nvPr>
            <p:ph type="sldNum" sz="quarter" idx="3"/>
          </p:nvPr>
        </p:nvSpPr>
        <p:spPr bwMode="auto">
          <a:xfrm>
            <a:off x="4021138" y="8928100"/>
            <a:ext cx="3076575" cy="468313"/>
          </a:xfrm>
          <a:prstGeom prst="rect">
            <a:avLst/>
          </a:prstGeom>
          <a:noFill/>
          <a:ln w="9525">
            <a:noFill/>
            <a:miter lim="800000"/>
            <a:headEnd/>
            <a:tailEnd/>
          </a:ln>
          <a:effectLst/>
        </p:spPr>
        <p:txBody>
          <a:bodyPr vert="horz" wrap="square" lIns="89161" tIns="44581" rIns="89161" bIns="44581" numCol="1" anchor="b" anchorCtr="0" compatLnSpc="1">
            <a:prstTxWarp prst="textNoShape">
              <a:avLst/>
            </a:prstTxWarp>
          </a:bodyPr>
          <a:lstStyle>
            <a:lvl1pPr algn="r" defTabSz="890588">
              <a:defRPr sz="1200" b="0"/>
            </a:lvl1pPr>
          </a:lstStyle>
          <a:p>
            <a:fld id="{3C437C0F-BEDB-44A7-8D07-FA17E5243F19}" type="slidenum">
              <a:rPr lang="en-US"/>
              <a:pPr/>
              <a:t>‹#›</a:t>
            </a:fld>
            <a:endParaRPr lang="en-US"/>
          </a:p>
        </p:txBody>
      </p:sp>
    </p:spTree>
    <p:extLst>
      <p:ext uri="{BB962C8B-B14F-4D97-AF65-F5344CB8AC3E}">
        <p14:creationId xmlns:p14="http://schemas.microsoft.com/office/powerpoint/2010/main" val="3117982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3076575" cy="468313"/>
          </a:xfrm>
          <a:prstGeom prst="rect">
            <a:avLst/>
          </a:prstGeom>
          <a:noFill/>
          <a:ln w="9525">
            <a:noFill/>
            <a:miter lim="800000"/>
            <a:headEnd/>
            <a:tailEnd/>
          </a:ln>
          <a:effectLst/>
        </p:spPr>
        <p:txBody>
          <a:bodyPr vert="horz" wrap="square" lIns="94253" tIns="47126" rIns="94253" bIns="47126" numCol="1" anchor="t" anchorCtr="0" compatLnSpc="1">
            <a:prstTxWarp prst="textNoShape">
              <a:avLst/>
            </a:prstTxWarp>
          </a:bodyPr>
          <a:lstStyle>
            <a:lvl1pPr defTabSz="942975">
              <a:defRPr sz="1300" b="0"/>
            </a:lvl1pPr>
          </a:lstStyle>
          <a:p>
            <a:endParaRPr lang="en-US"/>
          </a:p>
        </p:txBody>
      </p:sp>
      <p:sp>
        <p:nvSpPr>
          <p:cNvPr id="118787" name="Rectangle 3"/>
          <p:cNvSpPr>
            <a:spLocks noGrp="1" noChangeArrowheads="1"/>
          </p:cNvSpPr>
          <p:nvPr>
            <p:ph type="dt" idx="1"/>
          </p:nvPr>
        </p:nvSpPr>
        <p:spPr bwMode="auto">
          <a:xfrm>
            <a:off x="4021138" y="0"/>
            <a:ext cx="3076575" cy="468313"/>
          </a:xfrm>
          <a:prstGeom prst="rect">
            <a:avLst/>
          </a:prstGeom>
          <a:noFill/>
          <a:ln w="9525">
            <a:noFill/>
            <a:miter lim="800000"/>
            <a:headEnd/>
            <a:tailEnd/>
          </a:ln>
          <a:effectLst/>
        </p:spPr>
        <p:txBody>
          <a:bodyPr vert="horz" wrap="square" lIns="94253" tIns="47126" rIns="94253" bIns="47126" numCol="1" anchor="t" anchorCtr="0" compatLnSpc="1">
            <a:prstTxWarp prst="textNoShape">
              <a:avLst/>
            </a:prstTxWarp>
          </a:bodyPr>
          <a:lstStyle>
            <a:lvl1pPr algn="r" defTabSz="942975">
              <a:defRPr sz="1300" b="0"/>
            </a:lvl1pPr>
          </a:lstStyle>
          <a:p>
            <a:endParaRPr lang="en-US"/>
          </a:p>
        </p:txBody>
      </p:sp>
      <p:sp>
        <p:nvSpPr>
          <p:cNvPr id="118788" name="Rectangle 4"/>
          <p:cNvSpPr>
            <a:spLocks noGrp="1" noRot="1" noChangeAspect="1" noChangeArrowheads="1" noTextEdit="1"/>
          </p:cNvSpPr>
          <p:nvPr>
            <p:ph type="sldImg" idx="2"/>
          </p:nvPr>
        </p:nvSpPr>
        <p:spPr bwMode="auto">
          <a:xfrm>
            <a:off x="1200150" y="706438"/>
            <a:ext cx="4699000" cy="3524250"/>
          </a:xfrm>
          <a:prstGeom prst="rect">
            <a:avLst/>
          </a:prstGeom>
          <a:noFill/>
          <a:ln w="9525">
            <a:solidFill>
              <a:srgbClr val="000000"/>
            </a:solidFill>
            <a:miter lim="800000"/>
            <a:headEnd/>
            <a:tailEnd/>
          </a:ln>
          <a:effectLst/>
        </p:spPr>
      </p:sp>
      <p:sp>
        <p:nvSpPr>
          <p:cNvPr id="118789" name="Rectangle 5"/>
          <p:cNvSpPr>
            <a:spLocks noGrp="1" noChangeArrowheads="1"/>
          </p:cNvSpPr>
          <p:nvPr>
            <p:ph type="body" sz="quarter" idx="3"/>
          </p:nvPr>
        </p:nvSpPr>
        <p:spPr bwMode="auto">
          <a:xfrm>
            <a:off x="711200" y="4464050"/>
            <a:ext cx="5676900" cy="4227513"/>
          </a:xfrm>
          <a:prstGeom prst="rect">
            <a:avLst/>
          </a:prstGeom>
          <a:noFill/>
          <a:ln w="9525">
            <a:noFill/>
            <a:miter lim="800000"/>
            <a:headEnd/>
            <a:tailEnd/>
          </a:ln>
          <a:effectLst/>
        </p:spPr>
        <p:txBody>
          <a:bodyPr vert="horz" wrap="square" lIns="94253" tIns="47126" rIns="94253" bIns="4712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8790" name="Rectangle 6"/>
          <p:cNvSpPr>
            <a:spLocks noGrp="1" noChangeArrowheads="1"/>
          </p:cNvSpPr>
          <p:nvPr>
            <p:ph type="ftr" sz="quarter" idx="4"/>
          </p:nvPr>
        </p:nvSpPr>
        <p:spPr bwMode="auto">
          <a:xfrm>
            <a:off x="0" y="8928100"/>
            <a:ext cx="3076575" cy="468313"/>
          </a:xfrm>
          <a:prstGeom prst="rect">
            <a:avLst/>
          </a:prstGeom>
          <a:noFill/>
          <a:ln w="9525">
            <a:noFill/>
            <a:miter lim="800000"/>
            <a:headEnd/>
            <a:tailEnd/>
          </a:ln>
          <a:effectLst/>
        </p:spPr>
        <p:txBody>
          <a:bodyPr vert="horz" wrap="square" lIns="94253" tIns="47126" rIns="94253" bIns="47126" numCol="1" anchor="b" anchorCtr="0" compatLnSpc="1">
            <a:prstTxWarp prst="textNoShape">
              <a:avLst/>
            </a:prstTxWarp>
          </a:bodyPr>
          <a:lstStyle>
            <a:lvl1pPr defTabSz="942975">
              <a:defRPr sz="1300" b="0"/>
            </a:lvl1pPr>
          </a:lstStyle>
          <a:p>
            <a:endParaRPr lang="en-US"/>
          </a:p>
        </p:txBody>
      </p:sp>
      <p:sp>
        <p:nvSpPr>
          <p:cNvPr id="118791" name="Rectangle 7"/>
          <p:cNvSpPr>
            <a:spLocks noGrp="1" noChangeArrowheads="1"/>
          </p:cNvSpPr>
          <p:nvPr>
            <p:ph type="sldNum" sz="quarter" idx="5"/>
          </p:nvPr>
        </p:nvSpPr>
        <p:spPr bwMode="auto">
          <a:xfrm>
            <a:off x="4021138" y="8928100"/>
            <a:ext cx="3076575" cy="468313"/>
          </a:xfrm>
          <a:prstGeom prst="rect">
            <a:avLst/>
          </a:prstGeom>
          <a:noFill/>
          <a:ln w="9525">
            <a:noFill/>
            <a:miter lim="800000"/>
            <a:headEnd/>
            <a:tailEnd/>
          </a:ln>
          <a:effectLst/>
        </p:spPr>
        <p:txBody>
          <a:bodyPr vert="horz" wrap="square" lIns="94253" tIns="47126" rIns="94253" bIns="47126" numCol="1" anchor="b" anchorCtr="0" compatLnSpc="1">
            <a:prstTxWarp prst="textNoShape">
              <a:avLst/>
            </a:prstTxWarp>
          </a:bodyPr>
          <a:lstStyle>
            <a:lvl1pPr algn="r" defTabSz="942975">
              <a:defRPr sz="1300" b="0"/>
            </a:lvl1pPr>
          </a:lstStyle>
          <a:p>
            <a:fld id="{74D25A2A-02F6-4604-8C78-AF0BE1282436}" type="slidenum">
              <a:rPr lang="en-US"/>
              <a:pPr/>
              <a:t>‹#›</a:t>
            </a:fld>
            <a:endParaRPr lang="en-US"/>
          </a:p>
        </p:txBody>
      </p:sp>
    </p:spTree>
    <p:extLst>
      <p:ext uri="{BB962C8B-B14F-4D97-AF65-F5344CB8AC3E}">
        <p14:creationId xmlns:p14="http://schemas.microsoft.com/office/powerpoint/2010/main" val="41515903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2.xml"/><Relationship Id="rId5" Type="http://schemas.openxmlformats.org/officeDocument/2006/relationships/image" Target="../media/image5.png"/><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76995" name="Picture 67" descr="SSGM_break_NEW"/>
          <p:cNvPicPr>
            <a:picLocks noChangeAspect="1" noChangeArrowheads="1"/>
          </p:cNvPicPr>
          <p:nvPr/>
        </p:nvPicPr>
        <p:blipFill>
          <a:blip r:embed="rId3" cstate="print"/>
          <a:srcRect/>
          <a:stretch>
            <a:fillRect/>
          </a:stretch>
        </p:blipFill>
        <p:spPr bwMode="auto">
          <a:xfrm>
            <a:off x="0" y="0"/>
            <a:ext cx="9144000" cy="917575"/>
          </a:xfrm>
          <a:prstGeom prst="rect">
            <a:avLst/>
          </a:prstGeom>
          <a:noFill/>
        </p:spPr>
      </p:pic>
      <p:pic>
        <p:nvPicPr>
          <p:cNvPr id="1276998" name="Picture 70" descr="SSGM_bottom_NEW"/>
          <p:cNvPicPr>
            <a:picLocks noChangeAspect="1" noChangeArrowheads="1"/>
          </p:cNvPicPr>
          <p:nvPr/>
        </p:nvPicPr>
        <p:blipFill>
          <a:blip r:embed="rId4" cstate="print"/>
          <a:srcRect/>
          <a:stretch>
            <a:fillRect/>
          </a:stretch>
        </p:blipFill>
        <p:spPr bwMode="auto">
          <a:xfrm>
            <a:off x="-3175" y="6286500"/>
            <a:ext cx="9147175" cy="579438"/>
          </a:xfrm>
          <a:prstGeom prst="rect">
            <a:avLst/>
          </a:prstGeom>
          <a:noFill/>
        </p:spPr>
      </p:pic>
      <p:sp>
        <p:nvSpPr>
          <p:cNvPr id="1276930" name="Rectangle 2"/>
          <p:cNvSpPr>
            <a:spLocks noGrp="1" noChangeArrowheads="1"/>
          </p:cNvSpPr>
          <p:nvPr>
            <p:ph type="ctrTitle"/>
          </p:nvPr>
        </p:nvSpPr>
        <p:spPr>
          <a:xfrm>
            <a:off x="455613" y="2055813"/>
            <a:ext cx="8232775" cy="1012825"/>
          </a:xfrm>
        </p:spPr>
        <p:txBody>
          <a:bodyPr/>
          <a:lstStyle>
            <a:lvl1pPr>
              <a:defRPr sz="2400">
                <a:solidFill>
                  <a:schemeClr val="accent1"/>
                </a:solidFill>
              </a:defRPr>
            </a:lvl1pPr>
          </a:lstStyle>
          <a:p>
            <a:r>
              <a:rPr lang="en-US"/>
              <a:t>Click to edit Master title style</a:t>
            </a:r>
          </a:p>
        </p:txBody>
      </p:sp>
      <p:sp>
        <p:nvSpPr>
          <p:cNvPr id="1276931" name="Rectangle 3"/>
          <p:cNvSpPr>
            <a:spLocks noGrp="1" noChangeArrowheads="1"/>
          </p:cNvSpPr>
          <p:nvPr>
            <p:ph type="subTitle" idx="1"/>
          </p:nvPr>
        </p:nvSpPr>
        <p:spPr>
          <a:xfrm>
            <a:off x="455613" y="3656013"/>
            <a:ext cx="8232775" cy="1752600"/>
          </a:xfrm>
          <a:ln/>
        </p:spPr>
        <p:txBody>
          <a:bodyPr tIns="0"/>
          <a:lstStyle>
            <a:lvl1pPr marL="0" indent="0">
              <a:lnSpc>
                <a:spcPct val="90000"/>
              </a:lnSpc>
              <a:spcBef>
                <a:spcPct val="0"/>
              </a:spcBef>
              <a:buFontTx/>
              <a:buNone/>
              <a:defRPr sz="2000"/>
            </a:lvl1pPr>
          </a:lstStyle>
          <a:p>
            <a:r>
              <a:rPr lang="en-US"/>
              <a:t>Click to edit Master subtitle style</a:t>
            </a:r>
          </a:p>
        </p:txBody>
      </p:sp>
      <p:sp>
        <p:nvSpPr>
          <p:cNvPr id="1276989" name="Rectangle 61"/>
          <p:cNvSpPr>
            <a:spLocks noChangeArrowheads="1"/>
          </p:cNvSpPr>
          <p:nvPr/>
        </p:nvSpPr>
        <p:spPr bwMode="auto">
          <a:xfrm>
            <a:off x="6992938" y="6537325"/>
            <a:ext cx="2133600" cy="230188"/>
          </a:xfrm>
          <a:prstGeom prst="rect">
            <a:avLst/>
          </a:prstGeom>
          <a:noFill/>
          <a:ln w="9525">
            <a:noFill/>
            <a:miter lim="800000"/>
            <a:headEnd/>
            <a:tailEnd/>
          </a:ln>
          <a:effectLst/>
        </p:spPr>
        <p:txBody>
          <a:bodyPr/>
          <a:lstStyle/>
          <a:p>
            <a:pPr algn="r"/>
            <a:fld id="{9E8BDCAB-2E8F-466F-A499-FFEC1FAC8A79}" type="slidenum">
              <a:rPr lang="en-US" sz="800" b="0">
                <a:solidFill>
                  <a:schemeClr val="bg2"/>
                </a:solidFill>
              </a:rPr>
              <a:pPr algn="r"/>
              <a:t>‹#›</a:t>
            </a:fld>
            <a:endParaRPr lang="en-US" sz="800" b="0">
              <a:solidFill>
                <a:schemeClr val="bg2"/>
              </a:solidFill>
            </a:endParaRP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030288"/>
            <a:ext cx="2057400" cy="5222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030288"/>
            <a:ext cx="6022975" cy="5222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67799" name="Group 23"/>
          <p:cNvGrpSpPr>
            <a:grpSpLocks/>
          </p:cNvGrpSpPr>
          <p:nvPr/>
        </p:nvGrpSpPr>
        <p:grpSpPr bwMode="auto">
          <a:xfrm>
            <a:off x="-3175" y="0"/>
            <a:ext cx="9147175" cy="6865938"/>
            <a:chOff x="-2" y="0"/>
            <a:chExt cx="5762" cy="4325"/>
          </a:xfrm>
        </p:grpSpPr>
        <p:pic>
          <p:nvPicPr>
            <p:cNvPr id="1867793" name="Picture 17" descr="SSGM_bottom_NEW"/>
            <p:cNvPicPr>
              <a:picLocks noChangeAspect="1" noChangeArrowheads="1"/>
            </p:cNvPicPr>
            <p:nvPr/>
          </p:nvPicPr>
          <p:blipFill>
            <a:blip r:embed="rId3" cstate="print"/>
            <a:srcRect/>
            <a:stretch>
              <a:fillRect/>
            </a:stretch>
          </p:blipFill>
          <p:spPr bwMode="auto">
            <a:xfrm>
              <a:off x="-2" y="3960"/>
              <a:ext cx="5762" cy="365"/>
            </a:xfrm>
            <a:prstGeom prst="rect">
              <a:avLst/>
            </a:prstGeom>
            <a:noFill/>
          </p:spPr>
        </p:pic>
        <p:pic>
          <p:nvPicPr>
            <p:cNvPr id="1867790" name="Picture 14" descr="SSGM_break_NEW"/>
            <p:cNvPicPr>
              <a:picLocks noChangeAspect="1" noChangeArrowheads="1"/>
            </p:cNvPicPr>
            <p:nvPr userDrawn="1"/>
          </p:nvPicPr>
          <p:blipFill>
            <a:blip r:embed="rId4" cstate="print"/>
            <a:srcRect/>
            <a:stretch>
              <a:fillRect/>
            </a:stretch>
          </p:blipFill>
          <p:spPr bwMode="auto">
            <a:xfrm>
              <a:off x="0" y="0"/>
              <a:ext cx="5760" cy="578"/>
            </a:xfrm>
            <a:prstGeom prst="rect">
              <a:avLst/>
            </a:prstGeom>
            <a:noFill/>
          </p:spPr>
        </p:pic>
        <p:pic>
          <p:nvPicPr>
            <p:cNvPr id="1867797" name="Picture 21" descr="SSGM_Horiz_KO_ecForEdit"/>
            <p:cNvPicPr>
              <a:picLocks noChangeAspect="1" noChangeArrowheads="1"/>
            </p:cNvPicPr>
            <p:nvPr userDrawn="1"/>
          </p:nvPicPr>
          <p:blipFill>
            <a:blip r:embed="rId5" cstate="print"/>
            <a:srcRect/>
            <a:stretch>
              <a:fillRect/>
            </a:stretch>
          </p:blipFill>
          <p:spPr bwMode="auto">
            <a:xfrm>
              <a:off x="287" y="230"/>
              <a:ext cx="2131" cy="126"/>
            </a:xfrm>
            <a:prstGeom prst="rect">
              <a:avLst/>
            </a:prstGeom>
            <a:noFill/>
          </p:spPr>
        </p:pic>
      </p:grpSp>
      <p:pic>
        <p:nvPicPr>
          <p:cNvPr id="1867791" name="Picture 15" descr="SSGM_Horiz_KO_ecForEdit"/>
          <p:cNvPicPr>
            <a:picLocks noChangeAspect="1" noChangeArrowheads="1"/>
          </p:cNvPicPr>
          <p:nvPr/>
        </p:nvPicPr>
        <p:blipFill>
          <a:blip r:embed="rId5" cstate="print"/>
          <a:srcRect/>
          <a:stretch>
            <a:fillRect/>
          </a:stretch>
        </p:blipFill>
        <p:spPr bwMode="auto">
          <a:xfrm>
            <a:off x="460375" y="368300"/>
            <a:ext cx="3382963" cy="200025"/>
          </a:xfrm>
          <a:prstGeom prst="rect">
            <a:avLst/>
          </a:prstGeom>
          <a:noFill/>
        </p:spPr>
      </p:pic>
      <p:sp>
        <p:nvSpPr>
          <p:cNvPr id="1867783" name="Rectangle 7"/>
          <p:cNvSpPr>
            <a:spLocks noGrp="1" noChangeArrowheads="1"/>
          </p:cNvSpPr>
          <p:nvPr>
            <p:ph type="ctrTitle"/>
          </p:nvPr>
        </p:nvSpPr>
        <p:spPr bwMode="auto">
          <a:xfrm>
            <a:off x="455613" y="2055813"/>
            <a:ext cx="8232775" cy="1012825"/>
          </a:xfrm>
        </p:spPr>
        <p:txBody>
          <a:bodyPr anchor="t"/>
          <a:lstStyle>
            <a:lvl1pPr>
              <a:lnSpc>
                <a:spcPct val="90000"/>
              </a:lnSpc>
              <a:defRPr sz="2800">
                <a:solidFill>
                  <a:schemeClr val="accent1"/>
                </a:solidFill>
              </a:defRPr>
            </a:lvl1pPr>
          </a:lstStyle>
          <a:p>
            <a:r>
              <a:rPr lang="en-US"/>
              <a:t>Click to edit Master title style</a:t>
            </a:r>
          </a:p>
        </p:txBody>
      </p:sp>
      <p:sp>
        <p:nvSpPr>
          <p:cNvPr id="1867784" name="Rectangle 8"/>
          <p:cNvSpPr>
            <a:spLocks noGrp="1" noChangeArrowheads="1"/>
          </p:cNvSpPr>
          <p:nvPr>
            <p:ph type="subTitle" idx="1"/>
          </p:nvPr>
        </p:nvSpPr>
        <p:spPr>
          <a:xfrm>
            <a:off x="455613" y="3698875"/>
            <a:ext cx="8232775" cy="1752600"/>
          </a:xfrm>
        </p:spPr>
        <p:txBody>
          <a:bodyPr tIns="0"/>
          <a:lstStyle>
            <a:lvl1pPr marL="0" indent="0">
              <a:lnSpc>
                <a:spcPct val="90000"/>
              </a:lnSpc>
              <a:spcBef>
                <a:spcPct val="0"/>
              </a:spcBef>
              <a:buFontTx/>
              <a:buNone/>
              <a:defRPr sz="2000"/>
            </a:lvl1pPr>
          </a:lstStyle>
          <a:p>
            <a:r>
              <a:rPr lang="en-US"/>
              <a:t>Click to edit Master subtitle style</a:t>
            </a:r>
          </a:p>
        </p:txBody>
      </p:sp>
      <p:sp>
        <p:nvSpPr>
          <p:cNvPr id="1867785" name="Rectangle 9"/>
          <p:cNvSpPr>
            <a:spLocks noChangeArrowheads="1"/>
          </p:cNvSpPr>
          <p:nvPr/>
        </p:nvSpPr>
        <p:spPr bwMode="auto">
          <a:xfrm>
            <a:off x="6992938" y="6537325"/>
            <a:ext cx="2133600" cy="230188"/>
          </a:xfrm>
          <a:prstGeom prst="rect">
            <a:avLst/>
          </a:prstGeom>
          <a:noFill/>
          <a:ln w="9525">
            <a:noFill/>
            <a:miter lim="800000"/>
            <a:headEnd/>
            <a:tailEnd/>
          </a:ln>
          <a:effectLst/>
        </p:spPr>
        <p:txBody>
          <a:bodyPr/>
          <a:lstStyle/>
          <a:p>
            <a:pPr algn="r"/>
            <a:fld id="{AD94BA79-5041-487B-A88E-2F9B92EA272D}" type="slidenum">
              <a:rPr lang="en-US" sz="800" b="0">
                <a:solidFill>
                  <a:schemeClr val="bg2"/>
                </a:solidFill>
              </a:rPr>
              <a:pPr algn="r"/>
              <a:t>‹#›</a:t>
            </a:fld>
            <a:endParaRPr lang="en-US" sz="800" b="0">
              <a:solidFill>
                <a:schemeClr val="bg2"/>
              </a:solidFill>
            </a:endParaRPr>
          </a:p>
        </p:txBody>
      </p:sp>
      <p:sp>
        <p:nvSpPr>
          <p:cNvPr id="1867794" name="Text Box 18"/>
          <p:cNvSpPr txBox="1">
            <a:spLocks noChangeArrowheads="1"/>
          </p:cNvSpPr>
          <p:nvPr/>
        </p:nvSpPr>
        <p:spPr bwMode="gray">
          <a:xfrm>
            <a:off x="6832600" y="438150"/>
            <a:ext cx="1854200" cy="152400"/>
          </a:xfrm>
          <a:prstGeom prst="rect">
            <a:avLst/>
          </a:prstGeom>
          <a:noFill/>
          <a:ln w="9525">
            <a:noFill/>
            <a:miter lim="800000"/>
            <a:headEnd/>
            <a:tailEnd/>
          </a:ln>
          <a:effectLst/>
        </p:spPr>
        <p:txBody>
          <a:bodyPr wrap="none" lIns="0" tIns="0" rIns="0" bIns="0" anchor="ctr">
            <a:spAutoFit/>
          </a:bodyPr>
          <a:lstStyle/>
          <a:p>
            <a:pPr algn="r"/>
            <a:r>
              <a:rPr lang="en-US" sz="1000">
                <a:solidFill>
                  <a:srgbClr val="FFFFFF"/>
                </a:solidFill>
              </a:rPr>
              <a:t>DIVISION NAME OR PRODUCT</a:t>
            </a: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0375" y="792163"/>
            <a:ext cx="4037013" cy="456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792163"/>
            <a:ext cx="4038600" cy="456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22238"/>
            <a:ext cx="2057400" cy="523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22238"/>
            <a:ext cx="6022975" cy="523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85153" name="Rectangle 33"/>
          <p:cNvSpPr>
            <a:spLocks noChangeArrowheads="1"/>
          </p:cNvSpPr>
          <p:nvPr/>
        </p:nvSpPr>
        <p:spPr bwMode="auto">
          <a:xfrm>
            <a:off x="6992938" y="6537325"/>
            <a:ext cx="2133600" cy="230188"/>
          </a:xfrm>
          <a:prstGeom prst="rect">
            <a:avLst/>
          </a:prstGeom>
          <a:noFill/>
          <a:ln w="9525">
            <a:noFill/>
            <a:miter lim="800000"/>
            <a:headEnd/>
            <a:tailEnd/>
          </a:ln>
          <a:effectLst/>
        </p:spPr>
        <p:txBody>
          <a:bodyPr/>
          <a:lstStyle/>
          <a:p>
            <a:pPr algn="r"/>
            <a:fld id="{9C498950-EE72-452C-BA33-21A21E233059}" type="slidenum">
              <a:rPr lang="en-US" sz="800" b="0">
                <a:solidFill>
                  <a:schemeClr val="bg2"/>
                </a:solidFill>
              </a:rPr>
              <a:pPr algn="r"/>
              <a:t>‹#›</a:t>
            </a:fld>
            <a:endParaRPr lang="en-US" sz="800" b="0">
              <a:solidFill>
                <a:schemeClr val="bg2"/>
              </a:solidFill>
            </a:endParaRPr>
          </a:p>
        </p:txBody>
      </p:sp>
      <p:sp>
        <p:nvSpPr>
          <p:cNvPr id="1285122" name="Rectangle 2"/>
          <p:cNvSpPr>
            <a:spLocks noGrp="1" noChangeArrowheads="1"/>
          </p:cNvSpPr>
          <p:nvPr>
            <p:ph type="ctrTitle"/>
          </p:nvPr>
        </p:nvSpPr>
        <p:spPr bwMode="auto">
          <a:xfrm>
            <a:off x="457200" y="2063750"/>
            <a:ext cx="8228013" cy="1470025"/>
          </a:xfrm>
          <a:prstGeom prst="rect">
            <a:avLst/>
          </a:prstGeom>
          <a:noFill/>
          <a:ln>
            <a:miter lim="800000"/>
            <a:headEnd/>
            <a:tailEnd/>
          </a:ln>
        </p:spPr>
        <p:txBody>
          <a:bodyPr vert="horz" wrap="square" lIns="0" tIns="0" rIns="0" bIns="0" numCol="1" anchor="ctr" anchorCtr="0" compatLnSpc="1">
            <a:prstTxWarp prst="textNoShape">
              <a:avLst/>
            </a:prstTxWarp>
          </a:bodyPr>
          <a:lstStyle>
            <a:lvl1pPr algn="r">
              <a:lnSpc>
                <a:spcPct val="90000"/>
              </a:lnSpc>
              <a:defRPr sz="3200">
                <a:solidFill>
                  <a:schemeClr val="accent1"/>
                </a:solidFill>
              </a:defRPr>
            </a:lvl1pPr>
          </a:lstStyle>
          <a:p>
            <a:r>
              <a:rPr lang="en-US"/>
              <a:t>Click to edit Master title style</a:t>
            </a:r>
          </a:p>
        </p:txBody>
      </p:sp>
      <p:sp>
        <p:nvSpPr>
          <p:cNvPr id="1285123" name="Rectangle 3"/>
          <p:cNvSpPr>
            <a:spLocks noGrp="1" noChangeArrowheads="1"/>
          </p:cNvSpPr>
          <p:nvPr>
            <p:ph type="subTitle" idx="1"/>
          </p:nvPr>
        </p:nvSpPr>
        <p:spPr bwMode="auto">
          <a:xfrm>
            <a:off x="457200" y="3717925"/>
            <a:ext cx="8228013" cy="1128713"/>
          </a:xfrm>
          <a:prstGeom prst="rect">
            <a:avLst/>
          </a:prstGeom>
          <a:noFill/>
          <a:ln>
            <a:miter lim="800000"/>
            <a:headEnd/>
            <a:tailEnd/>
          </a:ln>
        </p:spPr>
        <p:txBody>
          <a:bodyPr vert="horz" wrap="square" lIns="0" tIns="0" rIns="0" bIns="0" numCol="1" anchor="b" anchorCtr="0" compatLnSpc="1">
            <a:prstTxWarp prst="textNoShape">
              <a:avLst/>
            </a:prstTxWarp>
          </a:bodyPr>
          <a:lstStyle>
            <a:lvl1pPr marL="0" indent="0" algn="r">
              <a:spcBef>
                <a:spcPct val="30000"/>
              </a:spcBef>
              <a:buFontTx/>
              <a:buNone/>
              <a:defRPr/>
            </a:lvl1pPr>
          </a:lstStyle>
          <a:p>
            <a:r>
              <a:rPr lang="en-US"/>
              <a:t>Click to edit Master subtitle style</a:t>
            </a:r>
          </a:p>
        </p:txBody>
      </p:sp>
      <p:pic>
        <p:nvPicPr>
          <p:cNvPr id="1285214" name="Picture 94" descr="SSGM_cover_NEW"/>
          <p:cNvPicPr>
            <a:picLocks noChangeAspect="1" noChangeArrowheads="1"/>
          </p:cNvPicPr>
          <p:nvPr/>
        </p:nvPicPr>
        <p:blipFill>
          <a:blip r:embed="rId2" cstate="print"/>
          <a:srcRect/>
          <a:stretch>
            <a:fillRect/>
          </a:stretch>
        </p:blipFill>
        <p:spPr bwMode="auto">
          <a:xfrm>
            <a:off x="0" y="0"/>
            <a:ext cx="9144000" cy="1487488"/>
          </a:xfrm>
          <a:prstGeom prst="rect">
            <a:avLst/>
          </a:prstGeom>
          <a:noFill/>
        </p:spPr>
      </p:pic>
      <p:pic>
        <p:nvPicPr>
          <p:cNvPr id="1285217" name="Picture 97" descr="SSGM_bottom_NEW"/>
          <p:cNvPicPr>
            <a:picLocks noChangeAspect="1" noChangeArrowheads="1"/>
          </p:cNvPicPr>
          <p:nvPr/>
        </p:nvPicPr>
        <p:blipFill>
          <a:blip r:embed="rId3" cstate="print"/>
          <a:srcRect/>
          <a:stretch>
            <a:fillRect/>
          </a:stretch>
        </p:blipFill>
        <p:spPr bwMode="auto">
          <a:xfrm>
            <a:off x="0" y="6281738"/>
            <a:ext cx="9144000" cy="579437"/>
          </a:xfrm>
          <a:prstGeom prst="rect">
            <a:avLst/>
          </a:prstGeom>
          <a:noFill/>
        </p:spPr>
      </p:pic>
      <p:sp>
        <p:nvSpPr>
          <p:cNvPr id="1285221" name="Rectangle 101"/>
          <p:cNvSpPr>
            <a:spLocks noChangeArrowheads="1"/>
          </p:cNvSpPr>
          <p:nvPr/>
        </p:nvSpPr>
        <p:spPr bwMode="gray">
          <a:xfrm>
            <a:off x="0" y="1476375"/>
            <a:ext cx="9144000" cy="252413"/>
          </a:xfrm>
          <a:prstGeom prst="rect">
            <a:avLst/>
          </a:prstGeom>
          <a:solidFill>
            <a:srgbClr val="50A5FF"/>
          </a:solidFill>
          <a:ln w="9525">
            <a:noFill/>
            <a:miter lim="800000"/>
            <a:headEnd/>
            <a:tailEnd/>
          </a:ln>
          <a:effectLst/>
        </p:spPr>
        <p:txBody>
          <a:bodyPr wrap="none" anchor="ctr"/>
          <a:lstStyle/>
          <a:p>
            <a:endParaRPr 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727200"/>
            <a:ext cx="40401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7200"/>
            <a:ext cx="40401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275908" name="Rectangle 4"/>
          <p:cNvSpPr>
            <a:spLocks noGrp="1" noChangeArrowheads="1"/>
          </p:cNvSpPr>
          <p:nvPr>
            <p:ph type="body" idx="1"/>
          </p:nvPr>
        </p:nvSpPr>
        <p:spPr bwMode="auto">
          <a:xfrm>
            <a:off x="455613" y="1727200"/>
            <a:ext cx="8232775" cy="4525963"/>
          </a:xfrm>
          <a:prstGeom prst="rect">
            <a:avLst/>
          </a:prstGeom>
          <a:noFill/>
          <a:ln w="9525" algn="ctr">
            <a:noFill/>
            <a:miter lim="800000"/>
            <a:headEnd/>
            <a:tailEnd/>
          </a:ln>
          <a:effectLst/>
        </p:spPr>
        <p:txBody>
          <a:bodyPr vert="horz" wrap="square" lIns="0" tIns="9144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75907" name="Rectangle 3"/>
          <p:cNvSpPr>
            <a:spLocks noGrp="1" noChangeArrowheads="1"/>
          </p:cNvSpPr>
          <p:nvPr>
            <p:ph type="title"/>
          </p:nvPr>
        </p:nvSpPr>
        <p:spPr bwMode="auto">
          <a:xfrm>
            <a:off x="455613" y="1030288"/>
            <a:ext cx="8232775" cy="27463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275927" name="Rectangle 23"/>
          <p:cNvSpPr>
            <a:spLocks noChangeArrowheads="1"/>
          </p:cNvSpPr>
          <p:nvPr/>
        </p:nvSpPr>
        <p:spPr bwMode="auto">
          <a:xfrm>
            <a:off x="6992938" y="6537325"/>
            <a:ext cx="2133600" cy="230188"/>
          </a:xfrm>
          <a:prstGeom prst="rect">
            <a:avLst/>
          </a:prstGeom>
          <a:noFill/>
          <a:ln w="9525">
            <a:noFill/>
            <a:miter lim="800000"/>
            <a:headEnd/>
            <a:tailEnd/>
          </a:ln>
          <a:effectLst/>
        </p:spPr>
        <p:txBody>
          <a:bodyPr/>
          <a:lstStyle/>
          <a:p>
            <a:pPr algn="r"/>
            <a:fld id="{4190204B-925D-457D-AD9C-E002E682B7C7}" type="slidenum">
              <a:rPr lang="en-US" sz="800" b="0">
                <a:solidFill>
                  <a:schemeClr val="accent1"/>
                </a:solidFill>
              </a:rPr>
              <a:pPr algn="r"/>
              <a:t>‹#›</a:t>
            </a:fld>
            <a:endParaRPr lang="en-US" sz="800" b="0">
              <a:solidFill>
                <a:schemeClr val="accent1"/>
              </a:solidFill>
            </a:endParaRPr>
          </a:p>
        </p:txBody>
      </p:sp>
      <p:pic>
        <p:nvPicPr>
          <p:cNvPr id="1275953" name="Picture 49" descr="SSGM_top_NEW"/>
          <p:cNvPicPr>
            <a:picLocks noChangeAspect="1" noChangeArrowheads="1"/>
          </p:cNvPicPr>
          <p:nvPr/>
        </p:nvPicPr>
        <p:blipFill>
          <a:blip r:embed="rId13" cstate="print"/>
          <a:srcRect/>
          <a:stretch>
            <a:fillRect/>
          </a:stretch>
        </p:blipFill>
        <p:spPr bwMode="auto">
          <a:xfrm>
            <a:off x="0" y="-1588"/>
            <a:ext cx="9144000" cy="573088"/>
          </a:xfrm>
          <a:prstGeom prst="rect">
            <a:avLst/>
          </a:prstGeom>
          <a:noFill/>
        </p:spPr>
      </p:pic>
    </p:spTree>
  </p:cSld>
  <p:clrMap bg1="lt1" tx1="dk1" bg2="lt2" tx2="dk2" accent1="accent1" accent2="accent2" accent3="accent3" accent4="accent4" accent5="accent5" accent6="accent6" hlink="hlink" folHlink="folHlink"/>
  <p:sldLayoutIdLst>
    <p:sldLayoutId id="2147483677"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wipe dir="r"/>
  </p:transition>
  <p:txStyles>
    <p:titleStyle>
      <a:lvl1pPr algn="l" rtl="0" fontAlgn="base">
        <a:spcBef>
          <a:spcPct val="0"/>
        </a:spcBef>
        <a:spcAft>
          <a:spcPct val="0"/>
        </a:spcAft>
        <a:defRPr b="1">
          <a:solidFill>
            <a:schemeClr val="tx2"/>
          </a:solidFill>
          <a:latin typeface="+mj-lt"/>
          <a:ea typeface="+mj-ea"/>
          <a:cs typeface="+mj-cs"/>
        </a:defRPr>
      </a:lvl1pPr>
      <a:lvl2pPr algn="l" rtl="0" fontAlgn="base">
        <a:spcBef>
          <a:spcPct val="0"/>
        </a:spcBef>
        <a:spcAft>
          <a:spcPct val="0"/>
        </a:spcAft>
        <a:defRPr b="1">
          <a:solidFill>
            <a:schemeClr val="tx2"/>
          </a:solidFill>
          <a:latin typeface="Arial" charset="0"/>
        </a:defRPr>
      </a:lvl2pPr>
      <a:lvl3pPr algn="l" rtl="0" fontAlgn="base">
        <a:spcBef>
          <a:spcPct val="0"/>
        </a:spcBef>
        <a:spcAft>
          <a:spcPct val="0"/>
        </a:spcAft>
        <a:defRPr b="1">
          <a:solidFill>
            <a:schemeClr val="tx2"/>
          </a:solidFill>
          <a:latin typeface="Arial" charset="0"/>
        </a:defRPr>
      </a:lvl3pPr>
      <a:lvl4pPr algn="l" rtl="0" fontAlgn="base">
        <a:spcBef>
          <a:spcPct val="0"/>
        </a:spcBef>
        <a:spcAft>
          <a:spcPct val="0"/>
        </a:spcAft>
        <a:defRPr b="1">
          <a:solidFill>
            <a:schemeClr val="tx2"/>
          </a:solidFill>
          <a:latin typeface="Arial" charset="0"/>
        </a:defRPr>
      </a:lvl4pPr>
      <a:lvl5pPr algn="l" rtl="0" fontAlgn="base">
        <a:spcBef>
          <a:spcPct val="0"/>
        </a:spcBef>
        <a:spcAft>
          <a:spcPct val="0"/>
        </a:spcAft>
        <a:defRPr b="1">
          <a:solidFill>
            <a:schemeClr val="tx2"/>
          </a:solidFill>
          <a:latin typeface="Arial" charset="0"/>
        </a:defRPr>
      </a:lvl5pPr>
      <a:lvl6pPr marL="457200" algn="l" rtl="0" fontAlgn="base">
        <a:spcBef>
          <a:spcPct val="0"/>
        </a:spcBef>
        <a:spcAft>
          <a:spcPct val="0"/>
        </a:spcAft>
        <a:defRPr b="1">
          <a:solidFill>
            <a:schemeClr val="tx2"/>
          </a:solidFill>
          <a:latin typeface="Arial" charset="0"/>
        </a:defRPr>
      </a:lvl6pPr>
      <a:lvl7pPr marL="914400" algn="l" rtl="0" fontAlgn="base">
        <a:spcBef>
          <a:spcPct val="0"/>
        </a:spcBef>
        <a:spcAft>
          <a:spcPct val="0"/>
        </a:spcAft>
        <a:defRPr b="1">
          <a:solidFill>
            <a:schemeClr val="tx2"/>
          </a:solidFill>
          <a:latin typeface="Arial" charset="0"/>
        </a:defRPr>
      </a:lvl7pPr>
      <a:lvl8pPr marL="1371600" algn="l" rtl="0" fontAlgn="base">
        <a:spcBef>
          <a:spcPct val="0"/>
        </a:spcBef>
        <a:spcAft>
          <a:spcPct val="0"/>
        </a:spcAft>
        <a:defRPr b="1">
          <a:solidFill>
            <a:schemeClr val="tx2"/>
          </a:solidFill>
          <a:latin typeface="Arial" charset="0"/>
        </a:defRPr>
      </a:lvl8pPr>
      <a:lvl9pPr marL="1828800" algn="l" rtl="0" fontAlgn="base">
        <a:spcBef>
          <a:spcPct val="0"/>
        </a:spcBef>
        <a:spcAft>
          <a:spcPct val="0"/>
        </a:spcAft>
        <a:defRPr b="1">
          <a:solidFill>
            <a:schemeClr val="tx2"/>
          </a:solidFill>
          <a:latin typeface="Arial" charset="0"/>
        </a:defRPr>
      </a:lvl9pPr>
    </p:titleStyle>
    <p:bodyStyle>
      <a:lvl1pPr marL="174625" indent="-174625" algn="l" rtl="0" fontAlgn="base">
        <a:spcBef>
          <a:spcPct val="50000"/>
        </a:spcBef>
        <a:spcAft>
          <a:spcPct val="0"/>
        </a:spcAft>
        <a:buClr>
          <a:schemeClr val="accent1"/>
        </a:buClr>
        <a:buChar char="•"/>
        <a:defRPr sz="1600">
          <a:solidFill>
            <a:schemeClr val="tx1"/>
          </a:solidFill>
          <a:latin typeface="+mn-lt"/>
          <a:ea typeface="+mn-ea"/>
          <a:cs typeface="+mn-cs"/>
        </a:defRPr>
      </a:lvl1pPr>
      <a:lvl2pPr marL="517525" indent="-176213" algn="l" rtl="0" fontAlgn="base">
        <a:spcBef>
          <a:spcPct val="20000"/>
        </a:spcBef>
        <a:spcAft>
          <a:spcPct val="0"/>
        </a:spcAft>
        <a:buFont typeface="Arial" charset="0"/>
        <a:buChar char="–"/>
        <a:defRPr sz="1400">
          <a:solidFill>
            <a:schemeClr val="tx1"/>
          </a:solidFill>
          <a:latin typeface="+mn-lt"/>
        </a:defRPr>
      </a:lvl2pPr>
      <a:lvl3pPr marL="863600" indent="-180975" algn="l" rtl="0" fontAlgn="base">
        <a:spcBef>
          <a:spcPct val="20000"/>
        </a:spcBef>
        <a:spcAft>
          <a:spcPct val="0"/>
        </a:spcAft>
        <a:buFont typeface="Arial" charset="0"/>
        <a:buChar char="–"/>
        <a:defRPr sz="1200">
          <a:solidFill>
            <a:schemeClr val="tx1"/>
          </a:solidFill>
          <a:latin typeface="+mn-lt"/>
        </a:defRPr>
      </a:lvl3pPr>
      <a:lvl4pPr marL="1200150" indent="-176213" algn="l" rtl="0" fontAlgn="base">
        <a:spcBef>
          <a:spcPct val="20000"/>
        </a:spcBef>
        <a:spcAft>
          <a:spcPct val="0"/>
        </a:spcAft>
        <a:buFont typeface="Arial" charset="0"/>
        <a:buChar char="–"/>
        <a:defRPr sz="1000">
          <a:solidFill>
            <a:schemeClr val="tx1"/>
          </a:solidFill>
          <a:latin typeface="+mn-lt"/>
        </a:defRPr>
      </a:lvl4pPr>
      <a:lvl5pPr marL="1543050" indent="-166688" algn="l" rtl="0" fontAlgn="base">
        <a:spcBef>
          <a:spcPct val="20000"/>
        </a:spcBef>
        <a:spcAft>
          <a:spcPct val="0"/>
        </a:spcAft>
        <a:buFont typeface="Arial" charset="0"/>
        <a:defRPr sz="1200">
          <a:solidFill>
            <a:schemeClr val="tx1"/>
          </a:solidFill>
          <a:latin typeface="+mn-lt"/>
        </a:defRPr>
      </a:lvl5pPr>
      <a:lvl6pPr marL="2000250" indent="-166688" algn="l" rtl="0" fontAlgn="base">
        <a:spcBef>
          <a:spcPct val="20000"/>
        </a:spcBef>
        <a:spcAft>
          <a:spcPct val="0"/>
        </a:spcAft>
        <a:buFont typeface="Arial" charset="0"/>
        <a:defRPr sz="1200">
          <a:solidFill>
            <a:schemeClr val="tx1"/>
          </a:solidFill>
          <a:latin typeface="+mn-lt"/>
        </a:defRPr>
      </a:lvl6pPr>
      <a:lvl7pPr marL="2457450" indent="-166688" algn="l" rtl="0" fontAlgn="base">
        <a:spcBef>
          <a:spcPct val="20000"/>
        </a:spcBef>
        <a:spcAft>
          <a:spcPct val="0"/>
        </a:spcAft>
        <a:buFont typeface="Arial" charset="0"/>
        <a:defRPr sz="1200">
          <a:solidFill>
            <a:schemeClr val="tx1"/>
          </a:solidFill>
          <a:latin typeface="+mn-lt"/>
        </a:defRPr>
      </a:lvl7pPr>
      <a:lvl8pPr marL="2914650" indent="-166688" algn="l" rtl="0" fontAlgn="base">
        <a:spcBef>
          <a:spcPct val="20000"/>
        </a:spcBef>
        <a:spcAft>
          <a:spcPct val="0"/>
        </a:spcAft>
        <a:buFont typeface="Arial" charset="0"/>
        <a:defRPr sz="1200">
          <a:solidFill>
            <a:schemeClr val="tx1"/>
          </a:solidFill>
          <a:latin typeface="+mn-lt"/>
        </a:defRPr>
      </a:lvl8pPr>
      <a:lvl9pPr marL="3371850" indent="-166688" algn="l" rtl="0" fontAlgn="base">
        <a:spcBef>
          <a:spcPct val="20000"/>
        </a:spcBef>
        <a:spcAft>
          <a:spcPct val="0"/>
        </a:spcAft>
        <a:buFont typeface="Arial" charset="0"/>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866762" name="Picture 10" descr="SSGM_RGB_Horiz_293"/>
          <p:cNvPicPr>
            <a:picLocks noChangeAspect="1" noChangeArrowheads="1"/>
          </p:cNvPicPr>
          <p:nvPr/>
        </p:nvPicPr>
        <p:blipFill>
          <a:blip r:embed="rId13" cstate="print"/>
          <a:srcRect/>
          <a:stretch>
            <a:fillRect/>
          </a:stretch>
        </p:blipFill>
        <p:spPr bwMode="auto">
          <a:xfrm>
            <a:off x="6394450" y="6546850"/>
            <a:ext cx="2293938" cy="136525"/>
          </a:xfrm>
          <a:prstGeom prst="rect">
            <a:avLst/>
          </a:prstGeom>
          <a:noFill/>
        </p:spPr>
      </p:pic>
      <p:pic>
        <p:nvPicPr>
          <p:cNvPr id="1866763" name="Picture 11" descr="SSGM_top_NEW"/>
          <p:cNvPicPr>
            <a:picLocks noChangeAspect="1" noChangeArrowheads="1"/>
          </p:cNvPicPr>
          <p:nvPr/>
        </p:nvPicPr>
        <p:blipFill>
          <a:blip r:embed="rId14" cstate="print"/>
          <a:srcRect/>
          <a:stretch>
            <a:fillRect/>
          </a:stretch>
        </p:blipFill>
        <p:spPr bwMode="auto">
          <a:xfrm>
            <a:off x="0" y="0"/>
            <a:ext cx="9144000" cy="573088"/>
          </a:xfrm>
          <a:prstGeom prst="rect">
            <a:avLst/>
          </a:prstGeom>
          <a:noFill/>
        </p:spPr>
      </p:pic>
      <p:sp>
        <p:nvSpPr>
          <p:cNvPr id="1866756" name="Rectangle 4"/>
          <p:cNvSpPr>
            <a:spLocks noGrp="1" noChangeArrowheads="1"/>
          </p:cNvSpPr>
          <p:nvPr>
            <p:ph type="body" idx="1"/>
          </p:nvPr>
        </p:nvSpPr>
        <p:spPr bwMode="auto">
          <a:xfrm>
            <a:off x="460375" y="792163"/>
            <a:ext cx="8228013" cy="4562475"/>
          </a:xfrm>
          <a:prstGeom prst="rect">
            <a:avLst/>
          </a:prstGeom>
          <a:noFill/>
          <a:ln w="9525">
            <a:noFill/>
            <a:miter lim="800000"/>
            <a:headEnd/>
            <a:tailEnd/>
          </a:ln>
          <a:effectLst/>
        </p:spPr>
        <p:txBody>
          <a:bodyPr vert="horz" wrap="square" lIns="0" tIns="9144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66757" name="Rectangle 5"/>
          <p:cNvSpPr>
            <a:spLocks noGrp="1" noChangeArrowheads="1"/>
          </p:cNvSpPr>
          <p:nvPr>
            <p:ph type="title"/>
          </p:nvPr>
        </p:nvSpPr>
        <p:spPr bwMode="gray">
          <a:xfrm>
            <a:off x="455613" y="122238"/>
            <a:ext cx="823277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866758" name="Rectangle 6"/>
          <p:cNvSpPr>
            <a:spLocks noChangeArrowheads="1"/>
          </p:cNvSpPr>
          <p:nvPr/>
        </p:nvSpPr>
        <p:spPr bwMode="auto">
          <a:xfrm>
            <a:off x="6992938" y="6537325"/>
            <a:ext cx="2133600" cy="230188"/>
          </a:xfrm>
          <a:prstGeom prst="rect">
            <a:avLst/>
          </a:prstGeom>
          <a:noFill/>
          <a:ln w="9525">
            <a:noFill/>
            <a:miter lim="800000"/>
            <a:headEnd/>
            <a:tailEnd/>
          </a:ln>
          <a:effectLst/>
        </p:spPr>
        <p:txBody>
          <a:bodyPr/>
          <a:lstStyle/>
          <a:p>
            <a:pPr algn="r"/>
            <a:fld id="{8F77635D-C6AB-4B4B-9ABE-7DADB4E5E02C}" type="slidenum">
              <a:rPr lang="en-US" sz="800" b="0">
                <a:solidFill>
                  <a:schemeClr val="accent1"/>
                </a:solidFill>
              </a:rPr>
              <a:pPr algn="r"/>
              <a:t>‹#›</a:t>
            </a:fld>
            <a:endParaRPr lang="en-US" sz="800" b="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wipe dir="r"/>
  </p:transition>
  <p:txStyles>
    <p:titleStyle>
      <a:lvl1pPr algn="l" rtl="0" fontAlgn="base">
        <a:spcBef>
          <a:spcPct val="0"/>
        </a:spcBef>
        <a:spcAft>
          <a:spcPct val="0"/>
        </a:spcAft>
        <a:defRPr sz="2000" b="1">
          <a:solidFill>
            <a:schemeClr val="bg2"/>
          </a:solidFill>
          <a:latin typeface="+mj-lt"/>
          <a:ea typeface="+mj-ea"/>
          <a:cs typeface="+mj-cs"/>
        </a:defRPr>
      </a:lvl1pPr>
      <a:lvl2pPr algn="l" rtl="0" fontAlgn="base">
        <a:spcBef>
          <a:spcPct val="0"/>
        </a:spcBef>
        <a:spcAft>
          <a:spcPct val="0"/>
        </a:spcAft>
        <a:defRPr sz="2000" b="1">
          <a:solidFill>
            <a:schemeClr val="bg2"/>
          </a:solidFill>
          <a:latin typeface="Arial" charset="0"/>
        </a:defRPr>
      </a:lvl2pPr>
      <a:lvl3pPr algn="l" rtl="0" fontAlgn="base">
        <a:spcBef>
          <a:spcPct val="0"/>
        </a:spcBef>
        <a:spcAft>
          <a:spcPct val="0"/>
        </a:spcAft>
        <a:defRPr sz="2000" b="1">
          <a:solidFill>
            <a:schemeClr val="bg2"/>
          </a:solidFill>
          <a:latin typeface="Arial" charset="0"/>
        </a:defRPr>
      </a:lvl3pPr>
      <a:lvl4pPr algn="l" rtl="0" fontAlgn="base">
        <a:spcBef>
          <a:spcPct val="0"/>
        </a:spcBef>
        <a:spcAft>
          <a:spcPct val="0"/>
        </a:spcAft>
        <a:defRPr sz="2000" b="1">
          <a:solidFill>
            <a:schemeClr val="bg2"/>
          </a:solidFill>
          <a:latin typeface="Arial" charset="0"/>
        </a:defRPr>
      </a:lvl4pPr>
      <a:lvl5pPr algn="l" rtl="0" fontAlgn="base">
        <a:spcBef>
          <a:spcPct val="0"/>
        </a:spcBef>
        <a:spcAft>
          <a:spcPct val="0"/>
        </a:spcAft>
        <a:defRPr sz="2000" b="1">
          <a:solidFill>
            <a:schemeClr val="bg2"/>
          </a:solidFill>
          <a:latin typeface="Arial" charset="0"/>
        </a:defRPr>
      </a:lvl5pPr>
      <a:lvl6pPr marL="457200" algn="l" rtl="0" fontAlgn="base">
        <a:spcBef>
          <a:spcPct val="0"/>
        </a:spcBef>
        <a:spcAft>
          <a:spcPct val="0"/>
        </a:spcAft>
        <a:defRPr sz="2000" b="1">
          <a:solidFill>
            <a:schemeClr val="bg2"/>
          </a:solidFill>
          <a:latin typeface="Arial" charset="0"/>
        </a:defRPr>
      </a:lvl6pPr>
      <a:lvl7pPr marL="914400" algn="l" rtl="0" fontAlgn="base">
        <a:spcBef>
          <a:spcPct val="0"/>
        </a:spcBef>
        <a:spcAft>
          <a:spcPct val="0"/>
        </a:spcAft>
        <a:defRPr sz="2000" b="1">
          <a:solidFill>
            <a:schemeClr val="bg2"/>
          </a:solidFill>
          <a:latin typeface="Arial" charset="0"/>
        </a:defRPr>
      </a:lvl7pPr>
      <a:lvl8pPr marL="1371600" algn="l" rtl="0" fontAlgn="base">
        <a:spcBef>
          <a:spcPct val="0"/>
        </a:spcBef>
        <a:spcAft>
          <a:spcPct val="0"/>
        </a:spcAft>
        <a:defRPr sz="2000" b="1">
          <a:solidFill>
            <a:schemeClr val="bg2"/>
          </a:solidFill>
          <a:latin typeface="Arial" charset="0"/>
        </a:defRPr>
      </a:lvl8pPr>
      <a:lvl9pPr marL="1828800" algn="l" rtl="0" fontAlgn="base">
        <a:spcBef>
          <a:spcPct val="0"/>
        </a:spcBef>
        <a:spcAft>
          <a:spcPct val="0"/>
        </a:spcAft>
        <a:defRPr sz="2000" b="1">
          <a:solidFill>
            <a:schemeClr val="bg2"/>
          </a:solidFill>
          <a:latin typeface="Arial" charset="0"/>
        </a:defRPr>
      </a:lvl9pPr>
    </p:titleStyle>
    <p:bodyStyle>
      <a:lvl1pPr marL="174625" indent="-174625" algn="l" rtl="0" fontAlgn="base">
        <a:spcBef>
          <a:spcPct val="50000"/>
        </a:spcBef>
        <a:spcAft>
          <a:spcPct val="0"/>
        </a:spcAft>
        <a:buClr>
          <a:schemeClr val="accent1"/>
        </a:buClr>
        <a:buChar char="•"/>
        <a:defRPr sz="1600">
          <a:solidFill>
            <a:schemeClr val="tx1"/>
          </a:solidFill>
          <a:latin typeface="+mn-lt"/>
          <a:ea typeface="+mn-ea"/>
          <a:cs typeface="+mn-cs"/>
        </a:defRPr>
      </a:lvl1pPr>
      <a:lvl2pPr marL="520700" indent="-176213" algn="l" rtl="0" fontAlgn="base">
        <a:spcBef>
          <a:spcPct val="20000"/>
        </a:spcBef>
        <a:spcAft>
          <a:spcPct val="0"/>
        </a:spcAft>
        <a:buFont typeface="Arial" charset="0"/>
        <a:buChar char="–"/>
        <a:defRPr sz="1400">
          <a:solidFill>
            <a:schemeClr val="tx1"/>
          </a:solidFill>
          <a:latin typeface="+mn-lt"/>
        </a:defRPr>
      </a:lvl2pPr>
      <a:lvl3pPr marL="863600" indent="-180975" algn="l" rtl="0" fontAlgn="base">
        <a:spcBef>
          <a:spcPct val="20000"/>
        </a:spcBef>
        <a:spcAft>
          <a:spcPct val="0"/>
        </a:spcAft>
        <a:buFont typeface="Arial" charset="0"/>
        <a:buChar char="–"/>
        <a:defRPr sz="1200">
          <a:solidFill>
            <a:schemeClr val="tx1"/>
          </a:solidFill>
          <a:latin typeface="+mn-lt"/>
        </a:defRPr>
      </a:lvl3pPr>
      <a:lvl4pPr marL="1200150" indent="-176213" algn="l" rtl="0" fontAlgn="base">
        <a:spcBef>
          <a:spcPct val="20000"/>
        </a:spcBef>
        <a:spcAft>
          <a:spcPct val="0"/>
        </a:spcAft>
        <a:buFont typeface="Arial" charset="0"/>
        <a:buChar char="–"/>
        <a:defRPr sz="1000">
          <a:solidFill>
            <a:schemeClr val="tx1"/>
          </a:solidFill>
          <a:latin typeface="+mn-lt"/>
        </a:defRPr>
      </a:lvl4pPr>
      <a:lvl5pPr marL="1543050" indent="-166688" algn="l" rtl="0" fontAlgn="base">
        <a:spcBef>
          <a:spcPct val="20000"/>
        </a:spcBef>
        <a:spcAft>
          <a:spcPct val="0"/>
        </a:spcAft>
        <a:buFont typeface="Arial" charset="0"/>
        <a:buChar char="–"/>
        <a:defRPr sz="1000" b="1">
          <a:solidFill>
            <a:schemeClr val="tx1"/>
          </a:solidFill>
          <a:latin typeface="+mn-lt"/>
        </a:defRPr>
      </a:lvl5pPr>
      <a:lvl6pPr marL="2000250" indent="-166688" algn="l" rtl="0" fontAlgn="base">
        <a:spcBef>
          <a:spcPct val="20000"/>
        </a:spcBef>
        <a:spcAft>
          <a:spcPct val="0"/>
        </a:spcAft>
        <a:buFont typeface="Arial" charset="0"/>
        <a:buChar char="–"/>
        <a:defRPr sz="1000" b="1">
          <a:solidFill>
            <a:schemeClr val="tx1"/>
          </a:solidFill>
          <a:latin typeface="+mn-lt"/>
        </a:defRPr>
      </a:lvl6pPr>
      <a:lvl7pPr marL="2457450" indent="-166688" algn="l" rtl="0" fontAlgn="base">
        <a:spcBef>
          <a:spcPct val="20000"/>
        </a:spcBef>
        <a:spcAft>
          <a:spcPct val="0"/>
        </a:spcAft>
        <a:buFont typeface="Arial" charset="0"/>
        <a:buChar char="–"/>
        <a:defRPr sz="1000" b="1">
          <a:solidFill>
            <a:schemeClr val="tx1"/>
          </a:solidFill>
          <a:latin typeface="+mn-lt"/>
        </a:defRPr>
      </a:lvl7pPr>
      <a:lvl8pPr marL="2914650" indent="-166688" algn="l" rtl="0" fontAlgn="base">
        <a:spcBef>
          <a:spcPct val="20000"/>
        </a:spcBef>
        <a:spcAft>
          <a:spcPct val="0"/>
        </a:spcAft>
        <a:buFont typeface="Arial" charset="0"/>
        <a:buChar char="–"/>
        <a:defRPr sz="1000" b="1">
          <a:solidFill>
            <a:schemeClr val="tx1"/>
          </a:solidFill>
          <a:latin typeface="+mn-lt"/>
        </a:defRPr>
      </a:lvl8pPr>
      <a:lvl9pPr marL="3371850" indent="-166688" algn="l" rtl="0" fontAlgn="base">
        <a:spcBef>
          <a:spcPct val="20000"/>
        </a:spcBef>
        <a:spcAft>
          <a:spcPct val="0"/>
        </a:spcAft>
        <a:buFont typeface="Arial" charset="0"/>
        <a:buChar char="–"/>
        <a:defRPr sz="1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wipe dir="r"/>
  </p:transition>
  <p:txStyles>
    <p:titleStyle>
      <a:lvl1pPr algn="l" rtl="0" fontAlgn="base">
        <a:spcBef>
          <a:spcPct val="0"/>
        </a:spcBef>
        <a:spcAft>
          <a:spcPct val="0"/>
        </a:spcAft>
        <a:defRPr sz="2000" b="1">
          <a:solidFill>
            <a:schemeClr val="tx2"/>
          </a:solidFill>
          <a:latin typeface="+mj-lt"/>
          <a:ea typeface="+mj-ea"/>
          <a:cs typeface="+mj-cs"/>
        </a:defRPr>
      </a:lvl1pPr>
      <a:lvl2pPr algn="l" rtl="0" fontAlgn="base">
        <a:spcBef>
          <a:spcPct val="0"/>
        </a:spcBef>
        <a:spcAft>
          <a:spcPct val="0"/>
        </a:spcAft>
        <a:defRPr sz="2000" b="1">
          <a:solidFill>
            <a:schemeClr val="tx2"/>
          </a:solidFill>
          <a:latin typeface="Arial" charset="0"/>
        </a:defRPr>
      </a:lvl2pPr>
      <a:lvl3pPr algn="l" rtl="0" fontAlgn="base">
        <a:spcBef>
          <a:spcPct val="0"/>
        </a:spcBef>
        <a:spcAft>
          <a:spcPct val="0"/>
        </a:spcAft>
        <a:defRPr sz="2000" b="1">
          <a:solidFill>
            <a:schemeClr val="tx2"/>
          </a:solidFill>
          <a:latin typeface="Arial" charset="0"/>
        </a:defRPr>
      </a:lvl3pPr>
      <a:lvl4pPr algn="l" rtl="0" fontAlgn="base">
        <a:spcBef>
          <a:spcPct val="0"/>
        </a:spcBef>
        <a:spcAft>
          <a:spcPct val="0"/>
        </a:spcAft>
        <a:defRPr sz="2000" b="1">
          <a:solidFill>
            <a:schemeClr val="tx2"/>
          </a:solidFill>
          <a:latin typeface="Arial" charset="0"/>
        </a:defRPr>
      </a:lvl4pPr>
      <a:lvl5pPr algn="l" rtl="0" fontAlgn="base">
        <a:spcBef>
          <a:spcPct val="0"/>
        </a:spcBef>
        <a:spcAft>
          <a:spcPct val="0"/>
        </a:spcAft>
        <a:defRPr sz="2000" b="1">
          <a:solidFill>
            <a:schemeClr val="tx2"/>
          </a:solidFill>
          <a:latin typeface="Arial" charset="0"/>
        </a:defRPr>
      </a:lvl5pPr>
      <a:lvl6pPr marL="457200" algn="l" rtl="0" fontAlgn="base">
        <a:spcBef>
          <a:spcPct val="0"/>
        </a:spcBef>
        <a:spcAft>
          <a:spcPct val="0"/>
        </a:spcAft>
        <a:defRPr sz="2000" b="1">
          <a:solidFill>
            <a:schemeClr val="tx2"/>
          </a:solidFill>
          <a:latin typeface="Arial" charset="0"/>
        </a:defRPr>
      </a:lvl6pPr>
      <a:lvl7pPr marL="914400" algn="l" rtl="0" fontAlgn="base">
        <a:spcBef>
          <a:spcPct val="0"/>
        </a:spcBef>
        <a:spcAft>
          <a:spcPct val="0"/>
        </a:spcAft>
        <a:defRPr sz="2000" b="1">
          <a:solidFill>
            <a:schemeClr val="tx2"/>
          </a:solidFill>
          <a:latin typeface="Arial" charset="0"/>
        </a:defRPr>
      </a:lvl7pPr>
      <a:lvl8pPr marL="1371600" algn="l" rtl="0" fontAlgn="base">
        <a:spcBef>
          <a:spcPct val="0"/>
        </a:spcBef>
        <a:spcAft>
          <a:spcPct val="0"/>
        </a:spcAft>
        <a:defRPr sz="2000" b="1">
          <a:solidFill>
            <a:schemeClr val="tx2"/>
          </a:solidFill>
          <a:latin typeface="Arial" charset="0"/>
        </a:defRPr>
      </a:lvl8pPr>
      <a:lvl9pPr marL="1828800" algn="l" rtl="0" fontAlgn="base">
        <a:spcBef>
          <a:spcPct val="0"/>
        </a:spcBef>
        <a:spcAft>
          <a:spcPct val="0"/>
        </a:spcAft>
        <a:defRPr sz="2000" b="1">
          <a:solidFill>
            <a:schemeClr val="tx2"/>
          </a:solidFill>
          <a:latin typeface="Arial" charset="0"/>
        </a:defRPr>
      </a:lvl9pPr>
    </p:titleStyle>
    <p:bodyStyle>
      <a:lvl1pPr marL="109538" indent="-109538" algn="l" rtl="0" fontAlgn="base">
        <a:spcBef>
          <a:spcPct val="20000"/>
        </a:spcBef>
        <a:spcAft>
          <a:spcPct val="0"/>
        </a:spcAft>
        <a:buClr>
          <a:schemeClr val="bg2"/>
        </a:buClr>
        <a:buChar char="•"/>
        <a:defRPr sz="1600" b="1">
          <a:solidFill>
            <a:schemeClr val="tx1"/>
          </a:solidFill>
          <a:latin typeface="+mn-lt"/>
          <a:ea typeface="+mn-ea"/>
          <a:cs typeface="+mn-cs"/>
        </a:defRPr>
      </a:lvl1pPr>
      <a:lvl2pPr marL="517525" indent="-176213" algn="l" rtl="0" fontAlgn="base">
        <a:spcBef>
          <a:spcPct val="20000"/>
        </a:spcBef>
        <a:spcAft>
          <a:spcPct val="0"/>
        </a:spcAft>
        <a:buFont typeface="Arial" charset="0"/>
        <a:buChar char="–"/>
        <a:defRPr sz="1600" b="1">
          <a:solidFill>
            <a:schemeClr val="tx1"/>
          </a:solidFill>
          <a:latin typeface="+mn-lt"/>
        </a:defRPr>
      </a:lvl2pPr>
      <a:lvl3pPr marL="863600" indent="-180975" algn="l" rtl="0" fontAlgn="base">
        <a:spcBef>
          <a:spcPct val="20000"/>
        </a:spcBef>
        <a:spcAft>
          <a:spcPct val="0"/>
        </a:spcAft>
        <a:buFont typeface="Arial" charset="0"/>
        <a:buChar char="–"/>
        <a:defRPr sz="1600" b="1">
          <a:solidFill>
            <a:schemeClr val="tx1"/>
          </a:solidFill>
          <a:latin typeface="+mn-lt"/>
        </a:defRPr>
      </a:lvl3pPr>
      <a:lvl4pPr marL="1200150" indent="-176213" algn="l" rtl="0" fontAlgn="base">
        <a:spcBef>
          <a:spcPct val="20000"/>
        </a:spcBef>
        <a:spcAft>
          <a:spcPct val="0"/>
        </a:spcAft>
        <a:buFont typeface="Arial" charset="0"/>
        <a:buChar char="–"/>
        <a:defRPr sz="1600" b="1">
          <a:solidFill>
            <a:schemeClr val="tx1"/>
          </a:solidFill>
          <a:latin typeface="+mn-lt"/>
        </a:defRPr>
      </a:lvl4pPr>
      <a:lvl5pPr marL="1543050" indent="-166688" algn="l" rtl="0" fontAlgn="base">
        <a:spcBef>
          <a:spcPct val="20000"/>
        </a:spcBef>
        <a:spcAft>
          <a:spcPct val="0"/>
        </a:spcAft>
        <a:buFont typeface="Arial" charset="0"/>
        <a:buChar char="–"/>
        <a:defRPr sz="1600" b="1">
          <a:solidFill>
            <a:schemeClr val="tx1"/>
          </a:solidFill>
          <a:latin typeface="+mn-lt"/>
        </a:defRPr>
      </a:lvl5pPr>
      <a:lvl6pPr marL="2000250" indent="-166688" algn="l" rtl="0" fontAlgn="base">
        <a:spcBef>
          <a:spcPct val="20000"/>
        </a:spcBef>
        <a:spcAft>
          <a:spcPct val="0"/>
        </a:spcAft>
        <a:buFont typeface="Arial" charset="0"/>
        <a:buChar char="–"/>
        <a:defRPr sz="1600" b="1">
          <a:solidFill>
            <a:schemeClr val="tx1"/>
          </a:solidFill>
          <a:latin typeface="+mn-lt"/>
        </a:defRPr>
      </a:lvl6pPr>
      <a:lvl7pPr marL="2457450" indent="-166688" algn="l" rtl="0" fontAlgn="base">
        <a:spcBef>
          <a:spcPct val="20000"/>
        </a:spcBef>
        <a:spcAft>
          <a:spcPct val="0"/>
        </a:spcAft>
        <a:buFont typeface="Arial" charset="0"/>
        <a:buChar char="–"/>
        <a:defRPr sz="1600" b="1">
          <a:solidFill>
            <a:schemeClr val="tx1"/>
          </a:solidFill>
          <a:latin typeface="+mn-lt"/>
        </a:defRPr>
      </a:lvl7pPr>
      <a:lvl8pPr marL="2914650" indent="-166688" algn="l" rtl="0" fontAlgn="base">
        <a:spcBef>
          <a:spcPct val="20000"/>
        </a:spcBef>
        <a:spcAft>
          <a:spcPct val="0"/>
        </a:spcAft>
        <a:buFont typeface="Arial" charset="0"/>
        <a:buChar char="–"/>
        <a:defRPr sz="1600" b="1">
          <a:solidFill>
            <a:schemeClr val="tx1"/>
          </a:solidFill>
          <a:latin typeface="+mn-lt"/>
        </a:defRPr>
      </a:lvl8pPr>
      <a:lvl9pPr marL="3371850" indent="-166688" algn="l" rtl="0" fontAlgn="base">
        <a:spcBef>
          <a:spcPct val="20000"/>
        </a:spcBef>
        <a:spcAft>
          <a:spcPct val="0"/>
        </a:spcAft>
        <a:buFont typeface="Arial" charset="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nzsuperfund.co.nz/index.asp?pageID=2145831955" TargetMode="External"/><Relationship Id="rId3" Type="http://schemas.openxmlformats.org/officeDocument/2006/relationships/hyperlink" Target="http://www.kia.gov.kw/En/Pages/default.aspx" TargetMode="External"/><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3.xml"/><Relationship Id="rId6" Type="http://schemas.openxmlformats.org/officeDocument/2006/relationships/hyperlink" Target="http://www.china-inv.cn/cicen/index.html" TargetMode="External"/><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jpe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8738" name="Rectangle 2"/>
          <p:cNvSpPr>
            <a:spLocks noGrp="1" noChangeArrowheads="1"/>
          </p:cNvSpPr>
          <p:nvPr>
            <p:ph type="ctrTitle"/>
          </p:nvPr>
        </p:nvSpPr>
        <p:spPr>
          <a:xfrm>
            <a:off x="457200" y="0"/>
            <a:ext cx="8228013" cy="6048375"/>
          </a:xfrm>
        </p:spPr>
        <p:txBody>
          <a:bodyPr/>
          <a:lstStyle/>
          <a:p>
            <a:r>
              <a:rPr lang="en-US" dirty="0"/>
              <a:t>IFSWF Subcommittee #2</a:t>
            </a:r>
            <a:br>
              <a:rPr lang="en-US" dirty="0"/>
            </a:br>
            <a:r>
              <a:rPr lang="en-US" dirty="0"/>
              <a:t/>
            </a:r>
            <a:br>
              <a:rPr lang="en-US" dirty="0"/>
            </a:br>
            <a:r>
              <a:rPr lang="en-US" dirty="0" smtClean="0"/>
              <a:t>Case Study #3: Constructing Portfolios for Specific Macroeconomic Environments</a:t>
            </a:r>
            <a:r>
              <a:rPr lang="en-US" sz="2600" dirty="0"/>
              <a:t/>
            </a:r>
            <a:br>
              <a:rPr lang="en-US" sz="2600" dirty="0"/>
            </a:br>
            <a:endParaRPr lang="en-US" sz="2600" dirty="0"/>
          </a:p>
        </p:txBody>
      </p:sp>
      <p:grpSp>
        <p:nvGrpSpPr>
          <p:cNvPr id="1908742" name="Group 6"/>
          <p:cNvGrpSpPr>
            <a:grpSpLocks/>
          </p:cNvGrpSpPr>
          <p:nvPr/>
        </p:nvGrpSpPr>
        <p:grpSpPr bwMode="auto">
          <a:xfrm>
            <a:off x="376238" y="4491038"/>
            <a:ext cx="8467725" cy="1781175"/>
            <a:chOff x="222" y="3048"/>
            <a:chExt cx="5334" cy="1122"/>
          </a:xfrm>
        </p:grpSpPr>
        <p:pic>
          <p:nvPicPr>
            <p:cNvPr id="1908743" name="Picture 7" descr=" "/>
            <p:cNvPicPr>
              <a:picLocks noChangeAspect="1" noChangeArrowheads="1"/>
            </p:cNvPicPr>
            <p:nvPr/>
          </p:nvPicPr>
          <p:blipFill>
            <a:blip r:embed="rId2" cstate="print"/>
            <a:srcRect/>
            <a:stretch>
              <a:fillRect/>
            </a:stretch>
          </p:blipFill>
          <p:spPr bwMode="auto">
            <a:xfrm>
              <a:off x="1668" y="3168"/>
              <a:ext cx="756" cy="936"/>
            </a:xfrm>
            <a:prstGeom prst="rect">
              <a:avLst/>
            </a:prstGeom>
            <a:noFill/>
            <a:ln w="9525">
              <a:noFill/>
              <a:miter lim="800000"/>
              <a:headEnd/>
              <a:tailEnd/>
            </a:ln>
          </p:spPr>
        </p:pic>
        <p:pic>
          <p:nvPicPr>
            <p:cNvPr id="1908744" name="Picture 8" descr="logo_en">
              <a:hlinkClick r:id="rId3"/>
            </p:cNvPr>
            <p:cNvPicPr>
              <a:picLocks noChangeAspect="1" noChangeArrowheads="1"/>
            </p:cNvPicPr>
            <p:nvPr/>
          </p:nvPicPr>
          <p:blipFill>
            <a:blip r:embed="rId4" cstate="print"/>
            <a:srcRect l="2589" r="74973"/>
            <a:stretch>
              <a:fillRect/>
            </a:stretch>
          </p:blipFill>
          <p:spPr bwMode="auto">
            <a:xfrm>
              <a:off x="291" y="3132"/>
              <a:ext cx="1248" cy="456"/>
            </a:xfrm>
            <a:prstGeom prst="rect">
              <a:avLst/>
            </a:prstGeom>
            <a:noFill/>
            <a:ln w="9525">
              <a:noFill/>
              <a:miter lim="800000"/>
              <a:headEnd/>
              <a:tailEnd/>
            </a:ln>
          </p:spPr>
        </p:pic>
        <p:pic>
          <p:nvPicPr>
            <p:cNvPr id="1908745" name="Picture 9"/>
            <p:cNvPicPr>
              <a:picLocks noChangeAspect="1" noChangeArrowheads="1"/>
            </p:cNvPicPr>
            <p:nvPr/>
          </p:nvPicPr>
          <p:blipFill>
            <a:blip r:embed="rId5" cstate="print"/>
            <a:srcRect l="14735" t="17773" r="72507" b="78242"/>
            <a:stretch>
              <a:fillRect/>
            </a:stretch>
          </p:blipFill>
          <p:spPr bwMode="auto">
            <a:xfrm>
              <a:off x="271" y="3714"/>
              <a:ext cx="1229" cy="306"/>
            </a:xfrm>
            <a:prstGeom prst="rect">
              <a:avLst/>
            </a:prstGeom>
            <a:noFill/>
            <a:ln w="9525">
              <a:noFill/>
              <a:miter lim="800000"/>
              <a:headEnd/>
              <a:tailEnd/>
            </a:ln>
            <a:effectLst/>
          </p:spPr>
        </p:pic>
        <p:pic>
          <p:nvPicPr>
            <p:cNvPr id="1908746" name="Picture 10" descr="Back to China Investment Corporation">
              <a:hlinkClick r:id="rId6"/>
            </p:cNvPr>
            <p:cNvPicPr>
              <a:picLocks noChangeAspect="1" noChangeArrowheads="1"/>
            </p:cNvPicPr>
            <p:nvPr/>
          </p:nvPicPr>
          <p:blipFill>
            <a:blip r:embed="rId7" cstate="print"/>
            <a:srcRect/>
            <a:stretch>
              <a:fillRect/>
            </a:stretch>
          </p:blipFill>
          <p:spPr bwMode="auto">
            <a:xfrm>
              <a:off x="2595" y="3765"/>
              <a:ext cx="1626" cy="234"/>
            </a:xfrm>
            <a:prstGeom prst="rect">
              <a:avLst/>
            </a:prstGeom>
            <a:noFill/>
            <a:ln w="9525">
              <a:noFill/>
              <a:miter lim="800000"/>
              <a:headEnd/>
              <a:tailEnd/>
            </a:ln>
          </p:spPr>
        </p:pic>
        <p:pic>
          <p:nvPicPr>
            <p:cNvPr id="1908747" name="Picture 11" descr="New Zealand Superannuation Fund Home">
              <a:hlinkClick r:id="rId8"/>
            </p:cNvPr>
            <p:cNvPicPr>
              <a:picLocks noChangeAspect="1" noChangeArrowheads="1"/>
            </p:cNvPicPr>
            <p:nvPr/>
          </p:nvPicPr>
          <p:blipFill>
            <a:blip r:embed="rId9" cstate="print"/>
            <a:srcRect/>
            <a:stretch>
              <a:fillRect/>
            </a:stretch>
          </p:blipFill>
          <p:spPr bwMode="auto">
            <a:xfrm>
              <a:off x="4338" y="3144"/>
              <a:ext cx="1128" cy="504"/>
            </a:xfrm>
            <a:prstGeom prst="rect">
              <a:avLst/>
            </a:prstGeom>
            <a:noFill/>
            <a:ln w="9525">
              <a:noFill/>
              <a:miter lim="800000"/>
              <a:headEnd/>
              <a:tailEnd/>
            </a:ln>
          </p:spPr>
        </p:pic>
        <p:pic>
          <p:nvPicPr>
            <p:cNvPr id="1908748" name="Picture 12"/>
            <p:cNvPicPr>
              <a:picLocks noChangeAspect="1" noChangeArrowheads="1"/>
            </p:cNvPicPr>
            <p:nvPr/>
          </p:nvPicPr>
          <p:blipFill>
            <a:blip r:embed="rId10" cstate="print"/>
            <a:srcRect l="14485" t="16016" r="66823" b="77734"/>
            <a:stretch>
              <a:fillRect/>
            </a:stretch>
          </p:blipFill>
          <p:spPr bwMode="auto">
            <a:xfrm>
              <a:off x="2604" y="3156"/>
              <a:ext cx="1440" cy="384"/>
            </a:xfrm>
            <a:prstGeom prst="rect">
              <a:avLst/>
            </a:prstGeom>
            <a:noFill/>
            <a:ln w="9525">
              <a:noFill/>
              <a:miter lim="800000"/>
              <a:headEnd/>
              <a:tailEnd/>
            </a:ln>
            <a:effectLst/>
          </p:spPr>
        </p:pic>
        <p:sp>
          <p:nvSpPr>
            <p:cNvPr id="1908749" name="Rectangle 13"/>
            <p:cNvSpPr>
              <a:spLocks noChangeArrowheads="1"/>
            </p:cNvSpPr>
            <p:nvPr/>
          </p:nvSpPr>
          <p:spPr bwMode="auto">
            <a:xfrm>
              <a:off x="222" y="3048"/>
              <a:ext cx="5334" cy="1122"/>
            </a:xfrm>
            <a:prstGeom prst="rect">
              <a:avLst/>
            </a:prstGeom>
            <a:noFill/>
            <a:ln w="9525">
              <a:noFill/>
              <a:miter lim="800000"/>
              <a:headEnd/>
              <a:tailEnd/>
            </a:ln>
            <a:effectLst/>
          </p:spPr>
          <p:txBody>
            <a:bodyPr wrap="none" anchor="ctr"/>
            <a:lstStyle/>
            <a:p>
              <a:endParaRPr lang="en-US"/>
            </a:p>
          </p:txBody>
        </p:sp>
      </p:gr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1030288"/>
            <a:ext cx="8232775" cy="369332"/>
          </a:xfrm>
        </p:spPr>
        <p:txBody>
          <a:bodyPr/>
          <a:lstStyle/>
          <a:p>
            <a:r>
              <a:rPr lang="en-US" sz="2400" dirty="0" smtClean="0">
                <a:solidFill>
                  <a:srgbClr val="0070C0"/>
                </a:solidFill>
              </a:rPr>
              <a:t>Introducing Full Scale Optimization</a:t>
            </a:r>
            <a:endParaRPr lang="en-US" sz="2400" dirty="0">
              <a:solidFill>
                <a:srgbClr val="0070C0"/>
              </a:solidFill>
            </a:endParaRPr>
          </a:p>
        </p:txBody>
      </p:sp>
      <p:sp>
        <p:nvSpPr>
          <p:cNvPr id="2022429" name="Line 29"/>
          <p:cNvSpPr>
            <a:spLocks noChangeShapeType="1"/>
          </p:cNvSpPr>
          <p:nvPr/>
        </p:nvSpPr>
        <p:spPr bwMode="auto">
          <a:xfrm>
            <a:off x="6919913" y="2965450"/>
            <a:ext cx="2057400" cy="0"/>
          </a:xfrm>
          <a:prstGeom prst="line">
            <a:avLst/>
          </a:prstGeom>
          <a:noFill/>
          <a:ln w="9525">
            <a:solidFill>
              <a:srgbClr val="F8F8F8"/>
            </a:solidFill>
            <a:round/>
            <a:headEnd/>
            <a:tailEnd/>
          </a:ln>
          <a:effectLst/>
        </p:spPr>
        <p:txBody>
          <a:bodyPr wrap="none" anchor="ctr"/>
          <a:lstStyle/>
          <a:p>
            <a:endParaRPr lang="en-US"/>
          </a:p>
        </p:txBody>
      </p:sp>
      <p:sp>
        <p:nvSpPr>
          <p:cNvPr id="2022430" name="Text Box 30"/>
          <p:cNvSpPr txBox="1">
            <a:spLocks noChangeArrowheads="1"/>
          </p:cNvSpPr>
          <p:nvPr/>
        </p:nvSpPr>
        <p:spPr bwMode="auto">
          <a:xfrm>
            <a:off x="6918325" y="3141663"/>
            <a:ext cx="2054225" cy="274637"/>
          </a:xfrm>
          <a:prstGeom prst="rect">
            <a:avLst/>
          </a:prstGeom>
          <a:noFill/>
          <a:ln w="9525">
            <a:noFill/>
            <a:miter lim="800000"/>
            <a:headEnd/>
            <a:tailEnd/>
          </a:ln>
          <a:effectLst/>
        </p:spPr>
        <p:txBody>
          <a:bodyPr>
            <a:spAutoFit/>
          </a:bodyPr>
          <a:lstStyle/>
          <a:p>
            <a:pPr algn="ctr" eaLnBrk="0" hangingPunct="0"/>
            <a:endParaRPr lang="en-US" sz="1200" b="0">
              <a:ea typeface="MS PGothic" pitchFamily="34" charset="-128"/>
            </a:endParaRPr>
          </a:p>
        </p:txBody>
      </p:sp>
      <p:sp>
        <p:nvSpPr>
          <p:cNvPr id="9" name="TextBox 8"/>
          <p:cNvSpPr txBox="1"/>
          <p:nvPr/>
        </p:nvSpPr>
        <p:spPr>
          <a:xfrm>
            <a:off x="455613" y="1818751"/>
            <a:ext cx="4005855" cy="3416320"/>
          </a:xfrm>
          <a:prstGeom prst="rect">
            <a:avLst/>
          </a:prstGeom>
          <a:noFill/>
        </p:spPr>
        <p:txBody>
          <a:bodyPr wrap="square" rtlCol="0">
            <a:spAutoFit/>
          </a:bodyPr>
          <a:lstStyle/>
          <a:p>
            <a:pPr>
              <a:lnSpc>
                <a:spcPct val="150000"/>
              </a:lnSpc>
              <a:buClr>
                <a:schemeClr val="accent1"/>
              </a:buClr>
              <a:buFont typeface="Wingdings" pitchFamily="2" charset="2"/>
              <a:buChar char="§"/>
            </a:pPr>
            <a:r>
              <a:rPr lang="en-US" b="0" dirty="0" smtClean="0"/>
              <a:t> Full Scale Optimization (FSO) enables investors to specify their own utility function (for example, a kinked utility function like the one shown here).</a:t>
            </a:r>
          </a:p>
          <a:p>
            <a:pPr>
              <a:lnSpc>
                <a:spcPct val="150000"/>
              </a:lnSpc>
              <a:buClr>
                <a:schemeClr val="accent1"/>
              </a:buClr>
              <a:buFont typeface="Wingdings" pitchFamily="2" charset="2"/>
              <a:buChar char="§"/>
            </a:pPr>
            <a:r>
              <a:rPr lang="en-US" b="0" dirty="0" smtClean="0"/>
              <a:t> FSO also accounts for any fat tails (or skewness) in the data because it maximizes utility by performing a direct search of the data that takes every return observation into account.</a:t>
            </a:r>
            <a:endParaRPr lang="en-US" b="0" dirty="0"/>
          </a:p>
        </p:txBody>
      </p:sp>
      <p:graphicFrame>
        <p:nvGraphicFramePr>
          <p:cNvPr id="10" name="Chart 9"/>
          <p:cNvGraphicFramePr/>
          <p:nvPr/>
        </p:nvGraphicFramePr>
        <p:xfrm>
          <a:off x="4622241" y="2057399"/>
          <a:ext cx="3923881" cy="329837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910020" y="3858566"/>
            <a:ext cx="2038226" cy="461665"/>
          </a:xfrm>
          <a:prstGeom prst="rect">
            <a:avLst/>
          </a:prstGeom>
          <a:noFill/>
        </p:spPr>
        <p:txBody>
          <a:bodyPr wrap="square" rtlCol="0">
            <a:spAutoFit/>
          </a:bodyPr>
          <a:lstStyle/>
          <a:p>
            <a:r>
              <a:rPr lang="en-US" sz="1200" b="0" dirty="0" smtClean="0"/>
              <a:t>Life becomes unpleasant when losses exceed 10%</a:t>
            </a:r>
            <a:endParaRPr lang="en-US" sz="1200" b="0" dirty="0"/>
          </a:p>
        </p:txBody>
      </p:sp>
      <p:sp>
        <p:nvSpPr>
          <p:cNvPr id="12" name="Straight Arrow Connector 11"/>
          <p:cNvSpPr/>
          <p:nvPr/>
        </p:nvSpPr>
        <p:spPr bwMode="auto">
          <a:xfrm rot="10800000">
            <a:off x="6247465" y="3055398"/>
            <a:ext cx="670860" cy="803168"/>
          </a:xfrm>
          <a:prstGeom prst="straightConnector1">
            <a:avLst/>
          </a:prstGeom>
          <a:solidFill>
            <a:schemeClr val="accent1"/>
          </a:solidFill>
          <a:ln w="9525" cap="flat" cmpd="sng" algn="ctr">
            <a:solidFill>
              <a:schemeClr val="tx1"/>
            </a:solidFill>
            <a:prstDash val="solid"/>
            <a:round/>
            <a:headEnd type="none" w="med" len="med"/>
            <a:tailEnd type="arrow"/>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3231634"/>
            <a:ext cx="8232775" cy="369332"/>
          </a:xfrm>
        </p:spPr>
        <p:txBody>
          <a:bodyPr/>
          <a:lstStyle/>
          <a:p>
            <a:pPr algn="ctr"/>
            <a:r>
              <a:rPr lang="en-US" sz="2400" dirty="0" smtClean="0">
                <a:solidFill>
                  <a:srgbClr val="0070C0"/>
                </a:solidFill>
              </a:rPr>
              <a:t>Risk, regimes, and performance</a:t>
            </a:r>
            <a:endParaRPr lang="en-US" sz="2400" dirty="0">
              <a:solidFill>
                <a:srgbClr val="0070C0"/>
              </a:solidFill>
            </a:endParaRPr>
          </a:p>
        </p:txBody>
      </p:sp>
      <p:sp>
        <p:nvSpPr>
          <p:cNvPr id="2022429" name="Line 29"/>
          <p:cNvSpPr>
            <a:spLocks noChangeShapeType="1"/>
          </p:cNvSpPr>
          <p:nvPr/>
        </p:nvSpPr>
        <p:spPr bwMode="auto">
          <a:xfrm>
            <a:off x="6919913" y="2965450"/>
            <a:ext cx="2057400" cy="0"/>
          </a:xfrm>
          <a:prstGeom prst="line">
            <a:avLst/>
          </a:prstGeom>
          <a:noFill/>
          <a:ln w="9525">
            <a:solidFill>
              <a:srgbClr val="F8F8F8"/>
            </a:solidFill>
            <a:round/>
            <a:headEnd/>
            <a:tailEnd/>
          </a:ln>
          <a:effectLst/>
        </p:spPr>
        <p:txBody>
          <a:bodyPr wrap="none" anchor="ctr"/>
          <a:lstStyle/>
          <a:p>
            <a:endParaRPr lang="en-US"/>
          </a:p>
        </p:txBody>
      </p:sp>
      <p:sp>
        <p:nvSpPr>
          <p:cNvPr id="2022430" name="Text Box 30"/>
          <p:cNvSpPr txBox="1">
            <a:spLocks noChangeArrowheads="1"/>
          </p:cNvSpPr>
          <p:nvPr/>
        </p:nvSpPr>
        <p:spPr bwMode="auto">
          <a:xfrm>
            <a:off x="6918325" y="3141663"/>
            <a:ext cx="2054225" cy="274637"/>
          </a:xfrm>
          <a:prstGeom prst="rect">
            <a:avLst/>
          </a:prstGeom>
          <a:noFill/>
          <a:ln w="9525">
            <a:noFill/>
            <a:miter lim="800000"/>
            <a:headEnd/>
            <a:tailEnd/>
          </a:ln>
          <a:effectLst/>
        </p:spPr>
        <p:txBody>
          <a:bodyPr>
            <a:spAutoFit/>
          </a:bodyPr>
          <a:lstStyle/>
          <a:p>
            <a:pPr algn="ctr" eaLnBrk="0" hangingPunct="0"/>
            <a:endParaRPr lang="en-US" sz="1200" b="0">
              <a:ea typeface="MS PGothic" pitchFamily="34" charset="-128"/>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1030288"/>
            <a:ext cx="8232775" cy="369332"/>
          </a:xfrm>
        </p:spPr>
        <p:txBody>
          <a:bodyPr/>
          <a:lstStyle/>
          <a:p>
            <a:r>
              <a:rPr lang="en-US" sz="2400" dirty="0" smtClean="0">
                <a:solidFill>
                  <a:srgbClr val="0070C0"/>
                </a:solidFill>
              </a:rPr>
              <a:t>Measuring turbulence</a:t>
            </a:r>
            <a:endParaRPr lang="en-US" sz="2400" dirty="0">
              <a:solidFill>
                <a:srgbClr val="0070C0"/>
              </a:solidFill>
            </a:endParaRPr>
          </a:p>
        </p:txBody>
      </p:sp>
      <p:sp>
        <p:nvSpPr>
          <p:cNvPr id="2022429" name="Line 29"/>
          <p:cNvSpPr>
            <a:spLocks noChangeShapeType="1"/>
          </p:cNvSpPr>
          <p:nvPr/>
        </p:nvSpPr>
        <p:spPr bwMode="auto">
          <a:xfrm>
            <a:off x="6919913" y="2965450"/>
            <a:ext cx="2057400" cy="0"/>
          </a:xfrm>
          <a:prstGeom prst="line">
            <a:avLst/>
          </a:prstGeom>
          <a:noFill/>
          <a:ln w="9525">
            <a:solidFill>
              <a:srgbClr val="F8F8F8"/>
            </a:solidFill>
            <a:round/>
            <a:headEnd/>
            <a:tailEnd/>
          </a:ln>
          <a:effectLst/>
        </p:spPr>
        <p:txBody>
          <a:bodyPr wrap="none" anchor="ctr"/>
          <a:lstStyle/>
          <a:p>
            <a:endParaRPr lang="en-US"/>
          </a:p>
        </p:txBody>
      </p:sp>
      <p:sp>
        <p:nvSpPr>
          <p:cNvPr id="2022430" name="Text Box 30"/>
          <p:cNvSpPr txBox="1">
            <a:spLocks noChangeArrowheads="1"/>
          </p:cNvSpPr>
          <p:nvPr/>
        </p:nvSpPr>
        <p:spPr bwMode="auto">
          <a:xfrm>
            <a:off x="6918325" y="3141663"/>
            <a:ext cx="2054225" cy="274637"/>
          </a:xfrm>
          <a:prstGeom prst="rect">
            <a:avLst/>
          </a:prstGeom>
          <a:noFill/>
          <a:ln w="9525">
            <a:noFill/>
            <a:miter lim="800000"/>
            <a:headEnd/>
            <a:tailEnd/>
          </a:ln>
          <a:effectLst/>
        </p:spPr>
        <p:txBody>
          <a:bodyPr>
            <a:spAutoFit/>
          </a:bodyPr>
          <a:lstStyle/>
          <a:p>
            <a:pPr algn="ctr" eaLnBrk="0" hangingPunct="0"/>
            <a:endParaRPr lang="en-US" sz="1200" b="0">
              <a:ea typeface="MS PGothic" pitchFamily="34" charset="-128"/>
            </a:endParaRPr>
          </a:p>
        </p:txBody>
      </p:sp>
      <p:sp>
        <p:nvSpPr>
          <p:cNvPr id="13" name="Rectangle 12"/>
          <p:cNvSpPr/>
          <p:nvPr/>
        </p:nvSpPr>
        <p:spPr bwMode="auto">
          <a:xfrm>
            <a:off x="561975" y="2455863"/>
            <a:ext cx="2216150" cy="2278062"/>
          </a:xfrm>
          <a:prstGeom prst="rect">
            <a:avLst/>
          </a:prstGeom>
          <a:gradFill>
            <a:gsLst>
              <a:gs pos="0">
                <a:schemeClr val="bg1">
                  <a:lumMod val="75000"/>
                  <a:alpha val="51000"/>
                </a:schemeClr>
              </a:gs>
              <a:gs pos="50000">
                <a:schemeClr val="bg1">
                  <a:lumMod val="85000"/>
                </a:schemeClr>
              </a:gs>
              <a:gs pos="100000">
                <a:srgbClr val="FDFDFD"/>
              </a:gs>
            </a:gsLst>
            <a:lin ang="5400000" scaled="0"/>
          </a:gradFill>
          <a:ln w="9525" cap="flat" cmpd="sng" algn="ctr">
            <a:noFill/>
            <a:prstDash val="solid"/>
            <a:round/>
            <a:headEnd type="none" w="med" len="med"/>
            <a:tailEnd type="none" w="med" len="med"/>
          </a:ln>
          <a:effectLst/>
        </p:spPr>
        <p:txBody>
          <a:bodyPr lIns="101882" tIns="50941" rIns="101882" bIns="50941"/>
          <a:lstStyle/>
          <a:p>
            <a:pPr algn="ctr" eaLnBrk="0" hangingPunct="0">
              <a:defRPr/>
            </a:pPr>
            <a:endParaRPr lang="en-US" sz="2700" b="0">
              <a:latin typeface="Times" pitchFamily="18" charset="0"/>
            </a:endParaRPr>
          </a:p>
        </p:txBody>
      </p:sp>
      <p:grpSp>
        <p:nvGrpSpPr>
          <p:cNvPr id="14" name="Group 44"/>
          <p:cNvGrpSpPr>
            <a:grpSpLocks/>
          </p:cNvGrpSpPr>
          <p:nvPr/>
        </p:nvGrpSpPr>
        <p:grpSpPr bwMode="auto">
          <a:xfrm>
            <a:off x="919163" y="2455863"/>
            <a:ext cx="1485900" cy="2278062"/>
            <a:chOff x="3178456" y="1828799"/>
            <a:chExt cx="2696980" cy="4020500"/>
          </a:xfrm>
        </p:grpSpPr>
        <p:cxnSp>
          <p:nvCxnSpPr>
            <p:cNvPr id="15" name="Straight Connector 35"/>
            <p:cNvCxnSpPr/>
            <p:nvPr/>
          </p:nvCxnSpPr>
          <p:spPr bwMode="auto">
            <a:xfrm rot="16200000" flipH="1" flipV="1">
              <a:off x="2515255" y="3831845"/>
              <a:ext cx="4020500" cy="14408"/>
            </a:xfrm>
            <a:prstGeom prst="line">
              <a:avLst/>
            </a:prstGeom>
            <a:noFill/>
            <a:ln w="9525" cap="flat" cmpd="sng" algn="ctr">
              <a:solidFill>
                <a:schemeClr val="bg1">
                  <a:lumMod val="75000"/>
                </a:schemeClr>
              </a:solidFill>
              <a:prstDash val="solid"/>
              <a:round/>
              <a:headEnd type="none" w="med" len="med"/>
              <a:tailEnd type="none" w="med" len="med"/>
            </a:ln>
            <a:effectLst/>
          </p:spPr>
        </p:cxnSp>
        <p:cxnSp>
          <p:nvCxnSpPr>
            <p:cNvPr id="16" name="Straight Connector 38"/>
            <p:cNvCxnSpPr/>
            <p:nvPr/>
          </p:nvCxnSpPr>
          <p:spPr bwMode="auto">
            <a:xfrm rot="16200000" flipH="1" flipV="1">
              <a:off x="3188061" y="3830404"/>
              <a:ext cx="4020500" cy="17288"/>
            </a:xfrm>
            <a:prstGeom prst="line">
              <a:avLst/>
            </a:prstGeom>
            <a:noFill/>
            <a:ln w="9525" cap="flat" cmpd="sng" algn="ctr">
              <a:solidFill>
                <a:schemeClr val="bg1">
                  <a:lumMod val="95000"/>
                </a:schemeClr>
              </a:solidFill>
              <a:prstDash val="solid"/>
              <a:round/>
              <a:headEnd type="none" w="med" len="med"/>
              <a:tailEnd type="none" w="med" len="med"/>
            </a:ln>
            <a:effectLst/>
          </p:spPr>
        </p:cxnSp>
        <p:cxnSp>
          <p:nvCxnSpPr>
            <p:cNvPr id="17" name="Straight Connector 39"/>
            <p:cNvCxnSpPr/>
            <p:nvPr/>
          </p:nvCxnSpPr>
          <p:spPr bwMode="auto">
            <a:xfrm rot="16200000" flipH="1" flipV="1">
              <a:off x="3856543" y="3830404"/>
              <a:ext cx="4020500" cy="17288"/>
            </a:xfrm>
            <a:prstGeom prst="line">
              <a:avLst/>
            </a:prstGeom>
            <a:noFill/>
            <a:ln w="9525" cap="flat" cmpd="sng" algn="ctr">
              <a:solidFill>
                <a:schemeClr val="bg1">
                  <a:lumMod val="95000"/>
                </a:schemeClr>
              </a:solidFill>
              <a:prstDash val="solid"/>
              <a:round/>
              <a:headEnd type="none" w="med" len="med"/>
              <a:tailEnd type="none" w="med" len="med"/>
            </a:ln>
            <a:effectLst/>
          </p:spPr>
        </p:cxnSp>
        <p:cxnSp>
          <p:nvCxnSpPr>
            <p:cNvPr id="18" name="Straight Connector 41"/>
            <p:cNvCxnSpPr/>
            <p:nvPr/>
          </p:nvCxnSpPr>
          <p:spPr bwMode="auto">
            <a:xfrm rot="16200000" flipH="1" flipV="1">
              <a:off x="1176851" y="3830404"/>
              <a:ext cx="4020500" cy="17288"/>
            </a:xfrm>
            <a:prstGeom prst="line">
              <a:avLst/>
            </a:prstGeom>
            <a:noFill/>
            <a:ln w="9525" cap="flat" cmpd="sng" algn="ctr">
              <a:solidFill>
                <a:schemeClr val="bg1">
                  <a:lumMod val="95000"/>
                </a:schemeClr>
              </a:solidFill>
              <a:prstDash val="solid"/>
              <a:round/>
              <a:headEnd type="none" w="med" len="med"/>
              <a:tailEnd type="none" w="med" len="med"/>
            </a:ln>
            <a:effectLst/>
          </p:spPr>
        </p:cxnSp>
        <p:cxnSp>
          <p:nvCxnSpPr>
            <p:cNvPr id="19" name="Straight Connector 42"/>
            <p:cNvCxnSpPr/>
            <p:nvPr/>
          </p:nvCxnSpPr>
          <p:spPr bwMode="auto">
            <a:xfrm rot="16200000" flipH="1" flipV="1">
              <a:off x="1845333" y="3830404"/>
              <a:ext cx="4020500" cy="17288"/>
            </a:xfrm>
            <a:prstGeom prst="line">
              <a:avLst/>
            </a:prstGeom>
            <a:noFill/>
            <a:ln w="9525" cap="flat" cmpd="sng" algn="ctr">
              <a:solidFill>
                <a:schemeClr val="bg1">
                  <a:lumMod val="95000"/>
                </a:schemeClr>
              </a:solidFill>
              <a:prstDash val="solid"/>
              <a:round/>
              <a:headEnd type="none" w="med" len="med"/>
              <a:tailEnd type="none" w="med" len="med"/>
            </a:ln>
            <a:effectLst/>
          </p:spPr>
        </p:cxnSp>
      </p:grpSp>
      <p:grpSp>
        <p:nvGrpSpPr>
          <p:cNvPr id="20" name="Group 45"/>
          <p:cNvGrpSpPr>
            <a:grpSpLocks/>
          </p:cNvGrpSpPr>
          <p:nvPr/>
        </p:nvGrpSpPr>
        <p:grpSpPr bwMode="auto">
          <a:xfrm rot="5400000">
            <a:off x="904876" y="2493962"/>
            <a:ext cx="1528762" cy="2214563"/>
            <a:chOff x="3178456" y="1828799"/>
            <a:chExt cx="2696980" cy="4020500"/>
          </a:xfrm>
        </p:grpSpPr>
        <p:cxnSp>
          <p:nvCxnSpPr>
            <p:cNvPr id="21" name="Straight Connector 46"/>
            <p:cNvCxnSpPr/>
            <p:nvPr/>
          </p:nvCxnSpPr>
          <p:spPr bwMode="auto">
            <a:xfrm rot="16200000" flipH="1" flipV="1">
              <a:off x="2515297" y="3830648"/>
              <a:ext cx="4020500" cy="16804"/>
            </a:xfrm>
            <a:prstGeom prst="line">
              <a:avLst/>
            </a:prstGeom>
            <a:noFill/>
            <a:ln w="9525" cap="flat" cmpd="sng" algn="ctr">
              <a:solidFill>
                <a:schemeClr val="bg1">
                  <a:lumMod val="75000"/>
                </a:schemeClr>
              </a:solidFill>
              <a:prstDash val="solid"/>
              <a:round/>
              <a:headEnd type="none" w="med" len="med"/>
              <a:tailEnd type="none" w="med" len="med"/>
            </a:ln>
            <a:effectLst/>
          </p:spPr>
        </p:cxnSp>
        <p:cxnSp>
          <p:nvCxnSpPr>
            <p:cNvPr id="22" name="Straight Connector 47"/>
            <p:cNvCxnSpPr/>
            <p:nvPr/>
          </p:nvCxnSpPr>
          <p:spPr bwMode="auto">
            <a:xfrm rot="16200000" flipH="1" flipV="1">
              <a:off x="3186041" y="3829247"/>
              <a:ext cx="4020500" cy="19605"/>
            </a:xfrm>
            <a:prstGeom prst="line">
              <a:avLst/>
            </a:prstGeom>
            <a:noFill/>
            <a:ln w="9525" cap="flat" cmpd="sng" algn="ctr">
              <a:solidFill>
                <a:schemeClr val="bg1">
                  <a:lumMod val="95000"/>
                </a:schemeClr>
              </a:solidFill>
              <a:prstDash val="solid"/>
              <a:round/>
              <a:headEnd type="none" w="med" len="med"/>
              <a:tailEnd type="none" w="med" len="med"/>
            </a:ln>
            <a:effectLst/>
          </p:spPr>
        </p:cxnSp>
        <p:cxnSp>
          <p:nvCxnSpPr>
            <p:cNvPr id="23" name="Straight Connector 48"/>
            <p:cNvCxnSpPr/>
            <p:nvPr/>
          </p:nvCxnSpPr>
          <p:spPr bwMode="auto">
            <a:xfrm rot="16200000" flipH="1" flipV="1">
              <a:off x="3856785" y="3830648"/>
              <a:ext cx="4020500" cy="16804"/>
            </a:xfrm>
            <a:prstGeom prst="line">
              <a:avLst/>
            </a:prstGeom>
            <a:noFill/>
            <a:ln w="9525" cap="flat" cmpd="sng" algn="ctr">
              <a:solidFill>
                <a:schemeClr val="bg1">
                  <a:lumMod val="95000"/>
                </a:schemeClr>
              </a:solidFill>
              <a:prstDash val="solid"/>
              <a:round/>
              <a:headEnd type="none" w="med" len="med"/>
              <a:tailEnd type="none" w="med" len="med"/>
            </a:ln>
            <a:effectLst/>
          </p:spPr>
        </p:cxnSp>
        <p:cxnSp>
          <p:nvCxnSpPr>
            <p:cNvPr id="24" name="Straight Connector 49"/>
            <p:cNvCxnSpPr/>
            <p:nvPr/>
          </p:nvCxnSpPr>
          <p:spPr bwMode="auto">
            <a:xfrm rot="16200000" flipH="1" flipV="1">
              <a:off x="1176609" y="3830648"/>
              <a:ext cx="4020500" cy="16804"/>
            </a:xfrm>
            <a:prstGeom prst="line">
              <a:avLst/>
            </a:prstGeom>
            <a:noFill/>
            <a:ln w="9525" cap="flat" cmpd="sng" algn="ctr">
              <a:solidFill>
                <a:schemeClr val="bg1">
                  <a:lumMod val="95000"/>
                </a:schemeClr>
              </a:solidFill>
              <a:prstDash val="solid"/>
              <a:round/>
              <a:headEnd type="none" w="med" len="med"/>
              <a:tailEnd type="none" w="med" len="med"/>
            </a:ln>
            <a:effectLst/>
          </p:spPr>
        </p:cxnSp>
        <p:cxnSp>
          <p:nvCxnSpPr>
            <p:cNvPr id="25" name="Straight Connector 50"/>
            <p:cNvCxnSpPr/>
            <p:nvPr/>
          </p:nvCxnSpPr>
          <p:spPr bwMode="auto">
            <a:xfrm rot="16200000" flipH="1" flipV="1">
              <a:off x="1845952" y="3830648"/>
              <a:ext cx="4020500" cy="16804"/>
            </a:xfrm>
            <a:prstGeom prst="line">
              <a:avLst/>
            </a:prstGeom>
            <a:noFill/>
            <a:ln w="9525" cap="flat" cmpd="sng" algn="ctr">
              <a:solidFill>
                <a:schemeClr val="bg1">
                  <a:lumMod val="95000"/>
                </a:schemeClr>
              </a:solidFill>
              <a:prstDash val="solid"/>
              <a:round/>
              <a:headEnd type="none" w="med" len="med"/>
              <a:tailEnd type="none" w="med" len="med"/>
            </a:ln>
            <a:effectLst/>
          </p:spPr>
        </p:cxnSp>
      </p:grpSp>
      <p:sp>
        <p:nvSpPr>
          <p:cNvPr id="26" name="Oval 25"/>
          <p:cNvSpPr>
            <a:spLocks noChangeArrowheads="1"/>
          </p:cNvSpPr>
          <p:nvPr/>
        </p:nvSpPr>
        <p:spPr bwMode="auto">
          <a:xfrm>
            <a:off x="1133475" y="3055938"/>
            <a:ext cx="1066800" cy="1096962"/>
          </a:xfrm>
          <a:prstGeom prst="ellipse">
            <a:avLst/>
          </a:prstGeom>
          <a:solidFill>
            <a:schemeClr val="accent1">
              <a:alpha val="70195"/>
            </a:schemeClr>
          </a:solidFill>
          <a:ln w="22225" algn="ctr">
            <a:solidFill>
              <a:srgbClr val="7FA9A8"/>
            </a:solidFill>
            <a:round/>
            <a:headEnd/>
            <a:tailEnd/>
          </a:ln>
        </p:spPr>
        <p:txBody>
          <a:bodyPr lIns="101882" tIns="50941" rIns="101882" bIns="50941"/>
          <a:lstStyle/>
          <a:p>
            <a:pPr algn="ctr" eaLnBrk="0" hangingPunct="0"/>
            <a:endParaRPr lang="en-GB" sz="2700" b="0">
              <a:latin typeface="Times" pitchFamily="18" charset="0"/>
              <a:ea typeface="ＭＳ Ｐゴシック" pitchFamily="-108" charset="-128"/>
            </a:endParaRPr>
          </a:p>
        </p:txBody>
      </p:sp>
      <p:pic>
        <p:nvPicPr>
          <p:cNvPr id="27" name="Picture 4" descr="points.gif"/>
          <p:cNvPicPr>
            <a:picLocks noChangeAspect="1"/>
          </p:cNvPicPr>
          <p:nvPr/>
        </p:nvPicPr>
        <p:blipFill>
          <a:blip r:embed="rId2" cstate="print"/>
          <a:srcRect/>
          <a:stretch>
            <a:fillRect/>
          </a:stretch>
        </p:blipFill>
        <p:spPr bwMode="auto">
          <a:xfrm>
            <a:off x="444500" y="2362200"/>
            <a:ext cx="2459038" cy="2530475"/>
          </a:xfrm>
          <a:prstGeom prst="rect">
            <a:avLst/>
          </a:prstGeom>
          <a:noFill/>
          <a:ln w="9525">
            <a:noFill/>
            <a:miter lim="800000"/>
            <a:headEnd/>
            <a:tailEnd/>
          </a:ln>
        </p:spPr>
      </p:pic>
      <p:sp>
        <p:nvSpPr>
          <p:cNvPr id="28" name="Oval 27"/>
          <p:cNvSpPr>
            <a:spLocks noChangeArrowheads="1"/>
          </p:cNvSpPr>
          <p:nvPr/>
        </p:nvSpPr>
        <p:spPr bwMode="auto">
          <a:xfrm>
            <a:off x="869950" y="2779713"/>
            <a:ext cx="1590675" cy="1636712"/>
          </a:xfrm>
          <a:prstGeom prst="ellipse">
            <a:avLst/>
          </a:prstGeom>
          <a:noFill/>
          <a:ln w="22225" algn="ctr">
            <a:solidFill>
              <a:srgbClr val="8E0000"/>
            </a:solidFill>
            <a:prstDash val="sysDot"/>
            <a:round/>
            <a:headEnd/>
            <a:tailEnd/>
          </a:ln>
        </p:spPr>
        <p:txBody>
          <a:bodyPr lIns="101882" tIns="50941" rIns="101882" bIns="50941"/>
          <a:lstStyle/>
          <a:p>
            <a:pPr algn="ctr" eaLnBrk="0" hangingPunct="0"/>
            <a:endParaRPr lang="en-GB" sz="2700" b="0">
              <a:latin typeface="Times" pitchFamily="18" charset="0"/>
              <a:ea typeface="ＭＳ Ｐゴシック" pitchFamily="-108" charset="-128"/>
            </a:endParaRPr>
          </a:p>
        </p:txBody>
      </p:sp>
      <p:sp>
        <p:nvSpPr>
          <p:cNvPr id="29" name="Oval 28"/>
          <p:cNvSpPr/>
          <p:nvPr/>
        </p:nvSpPr>
        <p:spPr bwMode="auto">
          <a:xfrm>
            <a:off x="907064" y="3867640"/>
            <a:ext cx="41910" cy="43393"/>
          </a:xfrm>
          <a:prstGeom prst="ellipse">
            <a:avLst/>
          </a:prstGeom>
          <a:solidFill>
            <a:srgbClr val="3974A9"/>
          </a:solidFill>
          <a:ln w="9525" cap="flat" cmpd="sng" algn="ctr">
            <a:noFill/>
            <a:prstDash val="solid"/>
            <a:round/>
            <a:headEnd type="none" w="med" len="med"/>
            <a:tailEnd type="none" w="med" len="med"/>
          </a:ln>
          <a:effectLst>
            <a:glow rad="101600">
              <a:schemeClr val="bg2">
                <a:lumMod val="75000"/>
                <a:alpha val="40000"/>
              </a:schemeClr>
            </a:glow>
          </a:effectLst>
        </p:spPr>
        <p:txBody>
          <a:bodyPr lIns="101882" tIns="50941" rIns="101882" bIns="50941"/>
          <a:lstStyle/>
          <a:p>
            <a:pPr algn="ctr" eaLnBrk="0" hangingPunct="0">
              <a:defRPr/>
            </a:pPr>
            <a:endParaRPr lang="en-US" sz="2700" b="0">
              <a:latin typeface="Times" pitchFamily="18" charset="0"/>
            </a:endParaRPr>
          </a:p>
        </p:txBody>
      </p:sp>
      <p:sp>
        <p:nvSpPr>
          <p:cNvPr id="30" name="TextBox 23"/>
          <p:cNvSpPr txBox="1">
            <a:spLocks noChangeArrowheads="1"/>
          </p:cNvSpPr>
          <p:nvPr/>
        </p:nvSpPr>
        <p:spPr bwMode="auto">
          <a:xfrm>
            <a:off x="1322054" y="4857750"/>
            <a:ext cx="667419" cy="287543"/>
          </a:xfrm>
          <a:prstGeom prst="rect">
            <a:avLst/>
          </a:prstGeom>
          <a:noFill/>
          <a:ln w="9525">
            <a:noFill/>
            <a:miter lim="800000"/>
            <a:headEnd/>
            <a:tailEnd/>
          </a:ln>
        </p:spPr>
        <p:txBody>
          <a:bodyPr wrap="none" lIns="101882" tIns="50941" rIns="101882" bIns="50941">
            <a:spAutoFit/>
          </a:bodyPr>
          <a:lstStyle/>
          <a:p>
            <a:pPr algn="ctr" eaLnBrk="0" hangingPunct="0"/>
            <a:r>
              <a:rPr lang="en-US" sz="1200" b="0" dirty="0">
                <a:latin typeface="+mj-lt"/>
                <a:ea typeface="ＭＳ Ｐゴシック" pitchFamily="-108" charset="-128"/>
                <a:cs typeface="Arial" charset="0"/>
              </a:rPr>
              <a:t>Stocks</a:t>
            </a:r>
          </a:p>
        </p:txBody>
      </p:sp>
      <p:sp>
        <p:nvSpPr>
          <p:cNvPr id="31" name="TextBox 26"/>
          <p:cNvSpPr txBox="1">
            <a:spLocks noChangeArrowheads="1"/>
          </p:cNvSpPr>
          <p:nvPr/>
        </p:nvSpPr>
        <p:spPr bwMode="auto">
          <a:xfrm rot="-5400000">
            <a:off x="87313" y="3452813"/>
            <a:ext cx="633412" cy="284162"/>
          </a:xfrm>
          <a:prstGeom prst="rect">
            <a:avLst/>
          </a:prstGeom>
          <a:noFill/>
          <a:ln w="9525">
            <a:noFill/>
            <a:miter lim="800000"/>
            <a:headEnd/>
            <a:tailEnd/>
          </a:ln>
        </p:spPr>
        <p:txBody>
          <a:bodyPr wrap="none" lIns="101882" tIns="50941" rIns="101882" bIns="50941">
            <a:spAutoFit/>
          </a:bodyPr>
          <a:lstStyle/>
          <a:p>
            <a:pPr algn="ctr" eaLnBrk="0" hangingPunct="0"/>
            <a:r>
              <a:rPr lang="en-US" sz="1200" b="0">
                <a:ea typeface="ＭＳ Ｐゴシック" pitchFamily="-108" charset="-128"/>
                <a:cs typeface="Arial" charset="0"/>
              </a:rPr>
              <a:t>Bonds</a:t>
            </a:r>
          </a:p>
        </p:txBody>
      </p:sp>
      <p:sp>
        <p:nvSpPr>
          <p:cNvPr id="32" name="Oval 31"/>
          <p:cNvSpPr>
            <a:spLocks noChangeArrowheads="1"/>
          </p:cNvSpPr>
          <p:nvPr/>
        </p:nvSpPr>
        <p:spPr bwMode="auto">
          <a:xfrm>
            <a:off x="1389063" y="3314700"/>
            <a:ext cx="554037" cy="569913"/>
          </a:xfrm>
          <a:prstGeom prst="ellipse">
            <a:avLst/>
          </a:prstGeom>
          <a:noFill/>
          <a:ln w="22225" algn="ctr">
            <a:solidFill>
              <a:srgbClr val="99CCFF"/>
            </a:solidFill>
            <a:prstDash val="sysDash"/>
            <a:round/>
            <a:headEnd/>
            <a:tailEnd/>
          </a:ln>
        </p:spPr>
        <p:txBody>
          <a:bodyPr lIns="101882" tIns="50941" rIns="101882" bIns="50941"/>
          <a:lstStyle/>
          <a:p>
            <a:pPr algn="ctr" eaLnBrk="0" hangingPunct="0"/>
            <a:endParaRPr lang="en-GB" sz="2700" b="0">
              <a:latin typeface="Times" pitchFamily="18" charset="0"/>
              <a:ea typeface="ＭＳ Ｐゴシック" pitchFamily="-108" charset="-128"/>
            </a:endParaRPr>
          </a:p>
        </p:txBody>
      </p:sp>
      <p:cxnSp>
        <p:nvCxnSpPr>
          <p:cNvPr id="33" name="Straight Arrow Connector 32"/>
          <p:cNvCxnSpPr>
            <a:cxnSpLocks noChangeShapeType="1"/>
          </p:cNvCxnSpPr>
          <p:nvPr/>
        </p:nvCxnSpPr>
        <p:spPr bwMode="auto">
          <a:xfrm flipH="1">
            <a:off x="944563" y="3592513"/>
            <a:ext cx="715962" cy="288925"/>
          </a:xfrm>
          <a:prstGeom prst="straightConnector1">
            <a:avLst/>
          </a:prstGeom>
          <a:noFill/>
          <a:ln w="22225" algn="ctr">
            <a:solidFill>
              <a:srgbClr val="8E0000"/>
            </a:solidFill>
            <a:prstDash val="sysDot"/>
            <a:round/>
            <a:headEnd/>
            <a:tailEnd type="stealth" w="med" len="lg"/>
          </a:ln>
        </p:spPr>
      </p:cxnSp>
      <p:cxnSp>
        <p:nvCxnSpPr>
          <p:cNvPr id="34" name="Straight Arrow Connector 33"/>
          <p:cNvCxnSpPr>
            <a:cxnSpLocks noChangeShapeType="1"/>
          </p:cNvCxnSpPr>
          <p:nvPr/>
        </p:nvCxnSpPr>
        <p:spPr bwMode="auto">
          <a:xfrm flipV="1">
            <a:off x="1663700" y="3055938"/>
            <a:ext cx="0" cy="538162"/>
          </a:xfrm>
          <a:prstGeom prst="straightConnector1">
            <a:avLst/>
          </a:prstGeom>
          <a:noFill/>
          <a:ln w="22225" algn="ctr">
            <a:solidFill>
              <a:srgbClr val="7FA9A8"/>
            </a:solidFill>
            <a:round/>
            <a:headEnd/>
            <a:tailEnd type="stealth" w="med" len="lg"/>
          </a:ln>
        </p:spPr>
      </p:cxnSp>
      <p:sp>
        <p:nvSpPr>
          <p:cNvPr id="35" name="Oval 34"/>
          <p:cNvSpPr/>
          <p:nvPr/>
        </p:nvSpPr>
        <p:spPr bwMode="auto">
          <a:xfrm>
            <a:off x="1774599" y="3322857"/>
            <a:ext cx="41909" cy="43180"/>
          </a:xfrm>
          <a:prstGeom prst="ellipse">
            <a:avLst/>
          </a:prstGeom>
          <a:solidFill>
            <a:srgbClr val="3974A9"/>
          </a:solidFill>
          <a:ln w="9525" cap="flat" cmpd="sng" algn="ctr">
            <a:noFill/>
            <a:prstDash val="solid"/>
            <a:round/>
            <a:headEnd type="none" w="med" len="med"/>
            <a:tailEnd type="none" w="med" len="med"/>
          </a:ln>
          <a:effectLst>
            <a:glow rad="101600">
              <a:schemeClr val="bg2">
                <a:lumMod val="75000"/>
                <a:alpha val="40000"/>
              </a:schemeClr>
            </a:glow>
          </a:effectLst>
        </p:spPr>
        <p:txBody>
          <a:bodyPr lIns="101882" tIns="50941" rIns="101882" bIns="50941"/>
          <a:lstStyle/>
          <a:p>
            <a:pPr algn="ctr" eaLnBrk="0" hangingPunct="0">
              <a:defRPr/>
            </a:pPr>
            <a:endParaRPr lang="en-US" sz="2700" b="0">
              <a:latin typeface="Times" pitchFamily="18" charset="0"/>
            </a:endParaRPr>
          </a:p>
        </p:txBody>
      </p:sp>
      <p:sp>
        <p:nvSpPr>
          <p:cNvPr id="36" name="Rectangle 35"/>
          <p:cNvSpPr>
            <a:spLocks noChangeArrowheads="1"/>
          </p:cNvSpPr>
          <p:nvPr/>
        </p:nvSpPr>
        <p:spPr bwMode="auto">
          <a:xfrm flipH="1">
            <a:off x="515938" y="2389188"/>
            <a:ext cx="25400" cy="2487612"/>
          </a:xfrm>
          <a:prstGeom prst="rect">
            <a:avLst/>
          </a:prstGeom>
          <a:solidFill>
            <a:schemeClr val="folHlink"/>
          </a:solidFill>
          <a:ln w="9525" algn="ctr">
            <a:noFill/>
            <a:round/>
            <a:headEnd/>
            <a:tailEnd/>
          </a:ln>
        </p:spPr>
        <p:txBody>
          <a:bodyPr lIns="101882" tIns="50941" rIns="101882" bIns="50941"/>
          <a:lstStyle/>
          <a:p>
            <a:pPr algn="ctr" eaLnBrk="0" hangingPunct="0">
              <a:defRPr/>
            </a:pPr>
            <a:endParaRPr lang="en-US" sz="2700" b="0" dirty="0">
              <a:latin typeface="Times" pitchFamily="18" charset="0"/>
            </a:endParaRPr>
          </a:p>
        </p:txBody>
      </p:sp>
      <p:sp>
        <p:nvSpPr>
          <p:cNvPr id="37" name="Rectangle 36"/>
          <p:cNvSpPr>
            <a:spLocks noChangeArrowheads="1"/>
          </p:cNvSpPr>
          <p:nvPr/>
        </p:nvSpPr>
        <p:spPr bwMode="auto">
          <a:xfrm rot="5400000" flipH="1">
            <a:off x="1628776" y="3565525"/>
            <a:ext cx="25400" cy="2416175"/>
          </a:xfrm>
          <a:prstGeom prst="rect">
            <a:avLst/>
          </a:prstGeom>
          <a:solidFill>
            <a:schemeClr val="folHlink"/>
          </a:solidFill>
          <a:ln w="9525" algn="ctr">
            <a:noFill/>
            <a:round/>
            <a:headEnd/>
            <a:tailEnd/>
          </a:ln>
        </p:spPr>
        <p:txBody>
          <a:bodyPr rot="10800000" vert="eaVert" lIns="101882" tIns="50941" rIns="101882" bIns="50941"/>
          <a:lstStyle/>
          <a:p>
            <a:pPr algn="ctr" eaLnBrk="0" hangingPunct="0">
              <a:defRPr/>
            </a:pPr>
            <a:endParaRPr lang="en-US" sz="2700" b="0">
              <a:latin typeface="Times" pitchFamily="18" charset="0"/>
            </a:endParaRPr>
          </a:p>
        </p:txBody>
      </p:sp>
      <p:cxnSp>
        <p:nvCxnSpPr>
          <p:cNvPr id="38" name="Straight Arrow Connector 37"/>
          <p:cNvCxnSpPr>
            <a:cxnSpLocks noChangeShapeType="1"/>
          </p:cNvCxnSpPr>
          <p:nvPr/>
        </p:nvCxnSpPr>
        <p:spPr bwMode="auto">
          <a:xfrm flipV="1">
            <a:off x="1674813" y="3360738"/>
            <a:ext cx="106362" cy="225425"/>
          </a:xfrm>
          <a:prstGeom prst="straightConnector1">
            <a:avLst/>
          </a:prstGeom>
          <a:noFill/>
          <a:ln w="22225" algn="ctr">
            <a:solidFill>
              <a:srgbClr val="99CCFF"/>
            </a:solidFill>
            <a:prstDash val="sysDash"/>
            <a:round/>
            <a:headEnd/>
            <a:tailEnd type="stealth" w="med" len="lg"/>
          </a:ln>
        </p:spPr>
      </p:cxnSp>
      <p:pic>
        <p:nvPicPr>
          <p:cNvPr id="39" name="Picture 133"/>
          <p:cNvPicPr>
            <a:picLocks noChangeAspect="1" noChangeArrowheads="1"/>
          </p:cNvPicPr>
          <p:nvPr/>
        </p:nvPicPr>
        <p:blipFill>
          <a:blip r:embed="rId3" cstate="print"/>
          <a:srcRect/>
          <a:stretch>
            <a:fillRect/>
          </a:stretch>
        </p:blipFill>
        <p:spPr bwMode="auto">
          <a:xfrm>
            <a:off x="6067425" y="2455863"/>
            <a:ext cx="2632075" cy="2341562"/>
          </a:xfrm>
          <a:prstGeom prst="rect">
            <a:avLst/>
          </a:prstGeom>
          <a:noFill/>
        </p:spPr>
      </p:pic>
      <p:sp>
        <p:nvSpPr>
          <p:cNvPr id="40" name="Text Box 134"/>
          <p:cNvSpPr txBox="1">
            <a:spLocks noChangeArrowheads="1"/>
          </p:cNvSpPr>
          <p:nvPr/>
        </p:nvSpPr>
        <p:spPr bwMode="auto">
          <a:xfrm>
            <a:off x="461963" y="5229225"/>
            <a:ext cx="2422525" cy="830997"/>
          </a:xfrm>
          <a:prstGeom prst="rect">
            <a:avLst/>
          </a:prstGeom>
          <a:noFill/>
          <a:ln w="9525">
            <a:noFill/>
            <a:miter lim="800000"/>
            <a:headEnd/>
            <a:tailEnd/>
          </a:ln>
          <a:effectLst/>
        </p:spPr>
        <p:txBody>
          <a:bodyPr>
            <a:spAutoFit/>
          </a:bodyPr>
          <a:lstStyle/>
          <a:p>
            <a:pPr algn="ctr"/>
            <a:r>
              <a:rPr lang="en-US" sz="1600">
                <a:latin typeface="+mj-lt"/>
              </a:rPr>
              <a:t>Two uncorrelated assets with equal variance</a:t>
            </a:r>
          </a:p>
        </p:txBody>
      </p:sp>
      <p:sp>
        <p:nvSpPr>
          <p:cNvPr id="41" name="Text Box 135"/>
          <p:cNvSpPr txBox="1">
            <a:spLocks noChangeArrowheads="1"/>
          </p:cNvSpPr>
          <p:nvPr/>
        </p:nvSpPr>
        <p:spPr bwMode="auto">
          <a:xfrm>
            <a:off x="3325813" y="5229225"/>
            <a:ext cx="2422525" cy="830997"/>
          </a:xfrm>
          <a:prstGeom prst="rect">
            <a:avLst/>
          </a:prstGeom>
          <a:noFill/>
          <a:ln w="9525">
            <a:noFill/>
            <a:miter lim="800000"/>
            <a:headEnd/>
            <a:tailEnd/>
          </a:ln>
          <a:effectLst/>
        </p:spPr>
        <p:txBody>
          <a:bodyPr>
            <a:spAutoFit/>
          </a:bodyPr>
          <a:lstStyle/>
          <a:p>
            <a:pPr algn="ctr"/>
            <a:r>
              <a:rPr lang="en-US" sz="1600">
                <a:latin typeface="+mj-lt"/>
              </a:rPr>
              <a:t>Two correlated assets with different variances</a:t>
            </a:r>
          </a:p>
        </p:txBody>
      </p:sp>
      <p:sp>
        <p:nvSpPr>
          <p:cNvPr id="42" name="Text Box 136"/>
          <p:cNvSpPr txBox="1">
            <a:spLocks noChangeArrowheads="1"/>
          </p:cNvSpPr>
          <p:nvPr/>
        </p:nvSpPr>
        <p:spPr bwMode="auto">
          <a:xfrm>
            <a:off x="6170613" y="5229225"/>
            <a:ext cx="2422525" cy="830997"/>
          </a:xfrm>
          <a:prstGeom prst="rect">
            <a:avLst/>
          </a:prstGeom>
          <a:noFill/>
          <a:ln w="9525">
            <a:noFill/>
            <a:miter lim="800000"/>
            <a:headEnd/>
            <a:tailEnd/>
          </a:ln>
          <a:effectLst/>
        </p:spPr>
        <p:txBody>
          <a:bodyPr>
            <a:spAutoFit/>
          </a:bodyPr>
          <a:lstStyle/>
          <a:p>
            <a:pPr algn="ctr"/>
            <a:r>
              <a:rPr lang="en-US" sz="1600">
                <a:latin typeface="+mj-lt"/>
              </a:rPr>
              <a:t>Three correlated assets with different variances</a:t>
            </a:r>
          </a:p>
        </p:txBody>
      </p:sp>
      <p:grpSp>
        <p:nvGrpSpPr>
          <p:cNvPr id="43" name="Group 42"/>
          <p:cNvGrpSpPr/>
          <p:nvPr/>
        </p:nvGrpSpPr>
        <p:grpSpPr>
          <a:xfrm>
            <a:off x="3282950" y="2389188"/>
            <a:ext cx="2417763" cy="2490787"/>
            <a:chOff x="3282950" y="2389188"/>
            <a:chExt cx="2417763" cy="2490787"/>
          </a:xfrm>
        </p:grpSpPr>
        <p:sp>
          <p:nvSpPr>
            <p:cNvPr id="44" name="Rectangle 29"/>
            <p:cNvSpPr/>
            <p:nvPr/>
          </p:nvSpPr>
          <p:spPr bwMode="auto">
            <a:xfrm>
              <a:off x="3413125" y="2455863"/>
              <a:ext cx="2216150" cy="2281237"/>
            </a:xfrm>
            <a:prstGeom prst="rect">
              <a:avLst/>
            </a:prstGeom>
            <a:gradFill>
              <a:gsLst>
                <a:gs pos="0">
                  <a:schemeClr val="bg1">
                    <a:lumMod val="75000"/>
                    <a:alpha val="51000"/>
                  </a:schemeClr>
                </a:gs>
                <a:gs pos="50000">
                  <a:schemeClr val="bg1">
                    <a:lumMod val="85000"/>
                  </a:schemeClr>
                </a:gs>
                <a:gs pos="100000">
                  <a:srgbClr val="FDFDFD"/>
                </a:gs>
              </a:gsLst>
              <a:lin ang="5400000" scaled="0"/>
            </a:gradFill>
            <a:ln w="9525" cap="flat" cmpd="sng" algn="ctr">
              <a:noFill/>
              <a:prstDash val="solid"/>
              <a:round/>
              <a:headEnd type="none" w="med" len="med"/>
              <a:tailEnd type="none" w="med" len="med"/>
            </a:ln>
            <a:effectLst/>
          </p:spPr>
          <p:txBody>
            <a:bodyPr lIns="101882" tIns="50941" rIns="101882" bIns="50941"/>
            <a:lstStyle/>
            <a:p>
              <a:pPr algn="ctr" eaLnBrk="0" hangingPunct="0">
                <a:defRPr/>
              </a:pPr>
              <a:endParaRPr lang="en-US" sz="2700" b="0">
                <a:latin typeface="Times" pitchFamily="18" charset="0"/>
              </a:endParaRPr>
            </a:p>
          </p:txBody>
        </p:sp>
        <p:grpSp>
          <p:nvGrpSpPr>
            <p:cNvPr id="45" name="Group 44"/>
            <p:cNvGrpSpPr>
              <a:grpSpLocks noChangeAspect="1"/>
            </p:cNvGrpSpPr>
            <p:nvPr/>
          </p:nvGrpSpPr>
          <p:grpSpPr bwMode="auto">
            <a:xfrm>
              <a:off x="3770297" y="2455864"/>
              <a:ext cx="1485885" cy="2281238"/>
              <a:chOff x="3178456" y="1828799"/>
              <a:chExt cx="2696980" cy="4020501"/>
            </a:xfrm>
          </p:grpSpPr>
          <p:cxnSp>
            <p:nvCxnSpPr>
              <p:cNvPr id="100" name="Straight Connector 35"/>
              <p:cNvCxnSpPr/>
              <p:nvPr/>
            </p:nvCxnSpPr>
            <p:spPr bwMode="auto">
              <a:xfrm rot="16200000" flipH="1" flipV="1">
                <a:off x="2515254" y="3831846"/>
                <a:ext cx="4020500" cy="14408"/>
              </a:xfrm>
              <a:prstGeom prst="line">
                <a:avLst/>
              </a:prstGeom>
              <a:noFill/>
              <a:ln w="9525" cap="flat" cmpd="sng" algn="ctr">
                <a:solidFill>
                  <a:schemeClr val="bg1">
                    <a:lumMod val="75000"/>
                  </a:schemeClr>
                </a:solidFill>
                <a:prstDash val="solid"/>
                <a:round/>
                <a:headEnd type="none" w="med" len="med"/>
                <a:tailEnd type="none" w="med" len="med"/>
              </a:ln>
              <a:effectLst/>
            </p:spPr>
          </p:cxnSp>
          <p:cxnSp>
            <p:nvCxnSpPr>
              <p:cNvPr id="101" name="Straight Connector 100"/>
              <p:cNvCxnSpPr/>
              <p:nvPr/>
            </p:nvCxnSpPr>
            <p:spPr bwMode="auto">
              <a:xfrm rot="16200000" flipH="1" flipV="1">
                <a:off x="3188060" y="3830405"/>
                <a:ext cx="4020500" cy="17288"/>
              </a:xfrm>
              <a:prstGeom prst="line">
                <a:avLst/>
              </a:prstGeom>
              <a:noFill/>
              <a:ln w="9525" cap="flat" cmpd="sng" algn="ctr">
                <a:solidFill>
                  <a:schemeClr val="bg1">
                    <a:lumMod val="95000"/>
                  </a:schemeClr>
                </a:solidFill>
                <a:prstDash val="solid"/>
                <a:round/>
                <a:headEnd type="none" w="med" len="med"/>
                <a:tailEnd type="none" w="med" len="med"/>
              </a:ln>
              <a:effectLst/>
            </p:spPr>
          </p:cxnSp>
          <p:cxnSp>
            <p:nvCxnSpPr>
              <p:cNvPr id="102" name="Straight Connector 101"/>
              <p:cNvCxnSpPr/>
              <p:nvPr/>
            </p:nvCxnSpPr>
            <p:spPr bwMode="auto">
              <a:xfrm rot="16200000" flipH="1" flipV="1">
                <a:off x="3856542" y="3830405"/>
                <a:ext cx="4020500" cy="17288"/>
              </a:xfrm>
              <a:prstGeom prst="line">
                <a:avLst/>
              </a:prstGeom>
              <a:noFill/>
              <a:ln w="9525" cap="flat" cmpd="sng" algn="ctr">
                <a:solidFill>
                  <a:schemeClr val="bg1">
                    <a:lumMod val="95000"/>
                  </a:schemeClr>
                </a:solidFill>
                <a:prstDash val="solid"/>
                <a:round/>
                <a:headEnd type="none" w="med" len="med"/>
                <a:tailEnd type="none" w="med" len="med"/>
              </a:ln>
              <a:effectLst/>
            </p:spPr>
          </p:cxnSp>
          <p:cxnSp>
            <p:nvCxnSpPr>
              <p:cNvPr id="103" name="Straight Connector 102"/>
              <p:cNvCxnSpPr/>
              <p:nvPr/>
            </p:nvCxnSpPr>
            <p:spPr bwMode="auto">
              <a:xfrm rot="16200000" flipH="1" flipV="1">
                <a:off x="1176850" y="3830405"/>
                <a:ext cx="4020500" cy="17288"/>
              </a:xfrm>
              <a:prstGeom prst="line">
                <a:avLst/>
              </a:prstGeom>
              <a:noFill/>
              <a:ln w="9525" cap="flat" cmpd="sng" algn="ctr">
                <a:solidFill>
                  <a:schemeClr val="bg1">
                    <a:lumMod val="95000"/>
                  </a:schemeClr>
                </a:solidFill>
                <a:prstDash val="solid"/>
                <a:round/>
                <a:headEnd type="none" w="med" len="med"/>
                <a:tailEnd type="none" w="med" len="med"/>
              </a:ln>
              <a:effectLst/>
            </p:spPr>
          </p:cxnSp>
          <p:cxnSp>
            <p:nvCxnSpPr>
              <p:cNvPr id="104" name="Straight Connector 103"/>
              <p:cNvCxnSpPr/>
              <p:nvPr/>
            </p:nvCxnSpPr>
            <p:spPr bwMode="auto">
              <a:xfrm rot="16200000" flipH="1" flipV="1">
                <a:off x="1845332" y="3830405"/>
                <a:ext cx="4020500" cy="17288"/>
              </a:xfrm>
              <a:prstGeom prst="line">
                <a:avLst/>
              </a:prstGeom>
              <a:noFill/>
              <a:ln w="9525" cap="flat" cmpd="sng" algn="ctr">
                <a:solidFill>
                  <a:schemeClr val="bg1">
                    <a:lumMod val="95000"/>
                  </a:schemeClr>
                </a:solidFill>
                <a:prstDash val="solid"/>
                <a:round/>
                <a:headEnd type="none" w="med" len="med"/>
                <a:tailEnd type="none" w="med" len="med"/>
              </a:ln>
              <a:effectLst/>
            </p:spPr>
          </p:cxnSp>
        </p:grpSp>
        <p:grpSp>
          <p:nvGrpSpPr>
            <p:cNvPr id="46" name="Group 45"/>
            <p:cNvGrpSpPr>
              <a:grpSpLocks noChangeAspect="1"/>
            </p:cNvGrpSpPr>
            <p:nvPr/>
          </p:nvGrpSpPr>
          <p:grpSpPr bwMode="auto">
            <a:xfrm rot="5400000">
              <a:off x="3753654" y="2494727"/>
              <a:ext cx="1531920" cy="2216151"/>
              <a:chOff x="3178455" y="1828798"/>
              <a:chExt cx="2696980" cy="4020501"/>
            </a:xfrm>
          </p:grpSpPr>
          <p:cxnSp>
            <p:nvCxnSpPr>
              <p:cNvPr id="95" name="Straight Connector 94"/>
              <p:cNvCxnSpPr/>
              <p:nvPr/>
            </p:nvCxnSpPr>
            <p:spPr bwMode="auto">
              <a:xfrm rot="16200000" flipH="1" flipV="1">
                <a:off x="2515297" y="3830664"/>
                <a:ext cx="4020500" cy="16769"/>
              </a:xfrm>
              <a:prstGeom prst="line">
                <a:avLst/>
              </a:prstGeom>
              <a:noFill/>
              <a:ln w="9525" cap="flat" cmpd="sng" algn="ctr">
                <a:solidFill>
                  <a:schemeClr val="bg1">
                    <a:lumMod val="75000"/>
                  </a:schemeClr>
                </a:solidFill>
                <a:prstDash val="solid"/>
                <a:round/>
                <a:headEnd type="none" w="med" len="med"/>
                <a:tailEnd type="none" w="med" len="med"/>
              </a:ln>
              <a:effectLst/>
            </p:spPr>
          </p:cxnSp>
          <p:cxnSp>
            <p:nvCxnSpPr>
              <p:cNvPr id="96" name="Straight Connector 95"/>
              <p:cNvCxnSpPr/>
              <p:nvPr/>
            </p:nvCxnSpPr>
            <p:spPr bwMode="auto">
              <a:xfrm rot="16200000" flipH="1" flipV="1">
                <a:off x="3187447" y="3829266"/>
                <a:ext cx="4020500" cy="19564"/>
              </a:xfrm>
              <a:prstGeom prst="line">
                <a:avLst/>
              </a:prstGeom>
              <a:noFill/>
              <a:ln w="9525" cap="flat" cmpd="sng" algn="ctr">
                <a:solidFill>
                  <a:schemeClr val="bg1">
                    <a:lumMod val="95000"/>
                  </a:schemeClr>
                </a:solidFill>
                <a:prstDash val="solid"/>
                <a:round/>
                <a:headEnd type="none" w="med" len="med"/>
                <a:tailEnd type="none" w="med" len="med"/>
              </a:ln>
              <a:effectLst/>
            </p:spPr>
          </p:cxnSp>
          <p:cxnSp>
            <p:nvCxnSpPr>
              <p:cNvPr id="97" name="Straight Connector 96"/>
              <p:cNvCxnSpPr/>
              <p:nvPr/>
            </p:nvCxnSpPr>
            <p:spPr bwMode="auto">
              <a:xfrm rot="16200000" flipH="1" flipV="1">
                <a:off x="3856801" y="3830664"/>
                <a:ext cx="4020500" cy="16769"/>
              </a:xfrm>
              <a:prstGeom prst="line">
                <a:avLst/>
              </a:prstGeom>
              <a:noFill/>
              <a:ln w="9525" cap="flat" cmpd="sng" algn="ctr">
                <a:solidFill>
                  <a:schemeClr val="bg1">
                    <a:lumMod val="95000"/>
                  </a:schemeClr>
                </a:solidFill>
                <a:prstDash val="solid"/>
                <a:round/>
                <a:headEnd type="none" w="med" len="med"/>
                <a:tailEnd type="none" w="med" len="med"/>
              </a:ln>
              <a:effectLst/>
            </p:spPr>
          </p:cxnSp>
          <p:cxnSp>
            <p:nvCxnSpPr>
              <p:cNvPr id="98" name="Straight Connector 97"/>
              <p:cNvCxnSpPr/>
              <p:nvPr/>
            </p:nvCxnSpPr>
            <p:spPr bwMode="auto">
              <a:xfrm rot="16200000" flipH="1" flipV="1">
                <a:off x="1176590" y="3830664"/>
                <a:ext cx="4020500" cy="16769"/>
              </a:xfrm>
              <a:prstGeom prst="line">
                <a:avLst/>
              </a:prstGeom>
              <a:noFill/>
              <a:ln w="9525" cap="flat" cmpd="sng" algn="ctr">
                <a:solidFill>
                  <a:schemeClr val="bg1">
                    <a:lumMod val="95000"/>
                  </a:schemeClr>
                </a:solidFill>
                <a:prstDash val="solid"/>
                <a:round/>
                <a:headEnd type="none" w="med" len="med"/>
                <a:tailEnd type="none" w="med" len="med"/>
              </a:ln>
              <a:effectLst/>
            </p:spPr>
          </p:cxnSp>
          <p:cxnSp>
            <p:nvCxnSpPr>
              <p:cNvPr id="99" name="Straight Connector 98"/>
              <p:cNvCxnSpPr/>
              <p:nvPr/>
            </p:nvCxnSpPr>
            <p:spPr bwMode="auto">
              <a:xfrm rot="16200000" flipH="1" flipV="1">
                <a:off x="1845943" y="3829266"/>
                <a:ext cx="4020500" cy="19564"/>
              </a:xfrm>
              <a:prstGeom prst="line">
                <a:avLst/>
              </a:prstGeom>
              <a:noFill/>
              <a:ln w="9525" cap="flat" cmpd="sng" algn="ctr">
                <a:solidFill>
                  <a:schemeClr val="bg1">
                    <a:lumMod val="95000"/>
                  </a:schemeClr>
                </a:solidFill>
                <a:prstDash val="solid"/>
                <a:round/>
                <a:headEnd type="none" w="med" len="med"/>
                <a:tailEnd type="none" w="med" len="med"/>
              </a:ln>
              <a:effectLst/>
            </p:spPr>
          </p:cxnSp>
        </p:grpSp>
        <p:sp>
          <p:nvSpPr>
            <p:cNvPr id="47" name="Oval 46"/>
            <p:cNvSpPr>
              <a:spLocks noChangeAspect="1" noChangeArrowheads="1"/>
            </p:cNvSpPr>
            <p:nvPr/>
          </p:nvSpPr>
          <p:spPr bwMode="auto">
            <a:xfrm rot="3158377">
              <a:off x="4229893" y="2939257"/>
              <a:ext cx="519113" cy="1352550"/>
            </a:xfrm>
            <a:prstGeom prst="ellipse">
              <a:avLst/>
            </a:prstGeom>
            <a:solidFill>
              <a:schemeClr val="accent1">
                <a:alpha val="70195"/>
              </a:schemeClr>
            </a:solidFill>
            <a:ln w="22225" algn="ctr">
              <a:solidFill>
                <a:srgbClr val="7FA9A8"/>
              </a:solidFill>
              <a:round/>
              <a:headEnd/>
              <a:tailEnd/>
            </a:ln>
            <a:effectLst>
              <a:outerShdw algn="tl" rotWithShape="0">
                <a:srgbClr val="000000">
                  <a:alpha val="39999"/>
                </a:srgbClr>
              </a:outerShdw>
            </a:effectLst>
          </p:spPr>
          <p:txBody>
            <a:bodyPr rot="10800000" vert="eaVert" lIns="101882" tIns="50941" rIns="101882" bIns="50941"/>
            <a:lstStyle/>
            <a:p>
              <a:pPr algn="ctr" eaLnBrk="0" hangingPunct="0">
                <a:defRPr/>
              </a:pPr>
              <a:endParaRPr lang="en-US" sz="2700" b="0">
                <a:latin typeface="Times" pitchFamily="18" charset="0"/>
              </a:endParaRPr>
            </a:p>
          </p:txBody>
        </p:sp>
        <p:cxnSp>
          <p:nvCxnSpPr>
            <p:cNvPr id="48" name="Straight Connector 47"/>
            <p:cNvCxnSpPr/>
            <p:nvPr/>
          </p:nvCxnSpPr>
          <p:spPr bwMode="auto">
            <a:xfrm rot="10800000" flipV="1">
              <a:off x="3881438" y="3138488"/>
              <a:ext cx="1217612" cy="952500"/>
            </a:xfrm>
            <a:prstGeom prst="line">
              <a:avLst/>
            </a:prstGeom>
            <a:noFill/>
            <a:ln w="9525" cap="sq" cmpd="sng" algn="ctr">
              <a:solidFill>
                <a:schemeClr val="tx1">
                  <a:lumMod val="65000"/>
                  <a:lumOff val="35000"/>
                </a:schemeClr>
              </a:solidFill>
              <a:prstDash val="sysDash"/>
              <a:round/>
              <a:headEnd type="none" w="med" len="med"/>
              <a:tailEnd type="none" w="med" len="med"/>
            </a:ln>
            <a:effectLst/>
          </p:spPr>
        </p:cxnSp>
        <p:sp>
          <p:nvSpPr>
            <p:cNvPr id="49" name="Rectangle 30"/>
            <p:cNvSpPr>
              <a:spLocks noChangeAspect="1" noChangeArrowheads="1"/>
            </p:cNvSpPr>
            <p:nvPr/>
          </p:nvSpPr>
          <p:spPr bwMode="auto">
            <a:xfrm flipH="1">
              <a:off x="3365500" y="2389188"/>
              <a:ext cx="25400" cy="2490787"/>
            </a:xfrm>
            <a:prstGeom prst="rect">
              <a:avLst/>
            </a:prstGeom>
            <a:solidFill>
              <a:schemeClr val="folHlink"/>
            </a:solidFill>
            <a:ln w="9525" algn="ctr">
              <a:noFill/>
              <a:round/>
              <a:headEnd/>
              <a:tailEnd/>
            </a:ln>
          </p:spPr>
          <p:txBody>
            <a:bodyPr lIns="101882" tIns="50941" rIns="101882" bIns="50941"/>
            <a:lstStyle/>
            <a:p>
              <a:pPr algn="ctr" eaLnBrk="0" hangingPunct="0">
                <a:defRPr/>
              </a:pPr>
              <a:endParaRPr lang="en-US" sz="2700" b="0">
                <a:latin typeface="Times" pitchFamily="18" charset="0"/>
              </a:endParaRPr>
            </a:p>
          </p:txBody>
        </p:sp>
        <p:sp>
          <p:nvSpPr>
            <p:cNvPr id="50" name="Rectangle 31"/>
            <p:cNvSpPr>
              <a:spLocks noChangeAspect="1" noChangeArrowheads="1"/>
            </p:cNvSpPr>
            <p:nvPr/>
          </p:nvSpPr>
          <p:spPr bwMode="auto">
            <a:xfrm rot="5400000" flipH="1">
              <a:off x="4479132" y="3567906"/>
              <a:ext cx="25400" cy="2417763"/>
            </a:xfrm>
            <a:prstGeom prst="rect">
              <a:avLst/>
            </a:prstGeom>
            <a:solidFill>
              <a:schemeClr val="folHlink"/>
            </a:solidFill>
            <a:ln w="9525" algn="ctr">
              <a:noFill/>
              <a:round/>
              <a:headEnd/>
              <a:tailEnd/>
            </a:ln>
          </p:spPr>
          <p:txBody>
            <a:bodyPr rot="10800000" vert="eaVert" lIns="101882" tIns="50941" rIns="101882" bIns="50941"/>
            <a:lstStyle/>
            <a:p>
              <a:pPr algn="ctr" eaLnBrk="0" hangingPunct="0">
                <a:defRPr/>
              </a:pPr>
              <a:endParaRPr lang="en-US" sz="2700" b="0">
                <a:latin typeface="Times" pitchFamily="18" charset="0"/>
              </a:endParaRPr>
            </a:p>
          </p:txBody>
        </p:sp>
        <p:sp>
          <p:nvSpPr>
            <p:cNvPr id="51" name="Oval 50"/>
            <p:cNvSpPr/>
            <p:nvPr/>
          </p:nvSpPr>
          <p:spPr bwMode="auto">
            <a:xfrm>
              <a:off x="5229225" y="300990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2" name="Oval 51"/>
            <p:cNvSpPr/>
            <p:nvPr/>
          </p:nvSpPr>
          <p:spPr bwMode="auto">
            <a:xfrm>
              <a:off x="4991100" y="300990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3" name="Oval 52"/>
            <p:cNvSpPr/>
            <p:nvPr/>
          </p:nvSpPr>
          <p:spPr bwMode="auto">
            <a:xfrm>
              <a:off x="4829175" y="293370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 name="Oval 53"/>
            <p:cNvSpPr/>
            <p:nvPr/>
          </p:nvSpPr>
          <p:spPr bwMode="auto">
            <a:xfrm>
              <a:off x="4867275" y="280035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5" name="Oval 54"/>
            <p:cNvSpPr/>
            <p:nvPr/>
          </p:nvSpPr>
          <p:spPr bwMode="auto">
            <a:xfrm>
              <a:off x="4381500" y="265747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6" name="Oval 55"/>
            <p:cNvSpPr/>
            <p:nvPr/>
          </p:nvSpPr>
          <p:spPr bwMode="auto">
            <a:xfrm>
              <a:off x="3667125" y="295275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 name="Oval 56"/>
            <p:cNvSpPr/>
            <p:nvPr/>
          </p:nvSpPr>
          <p:spPr bwMode="auto">
            <a:xfrm>
              <a:off x="4333875" y="319087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8" name="Oval 57"/>
            <p:cNvSpPr/>
            <p:nvPr/>
          </p:nvSpPr>
          <p:spPr bwMode="auto">
            <a:xfrm>
              <a:off x="4210050" y="329565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 name="Oval 58"/>
            <p:cNvSpPr/>
            <p:nvPr/>
          </p:nvSpPr>
          <p:spPr bwMode="auto">
            <a:xfrm>
              <a:off x="4724400" y="284797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 name="Oval 59"/>
            <p:cNvSpPr/>
            <p:nvPr/>
          </p:nvSpPr>
          <p:spPr bwMode="auto">
            <a:xfrm>
              <a:off x="4933950" y="289560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1" name="Oval 60"/>
            <p:cNvSpPr/>
            <p:nvPr/>
          </p:nvSpPr>
          <p:spPr bwMode="auto">
            <a:xfrm>
              <a:off x="4314825" y="418147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 name="Oval 61"/>
            <p:cNvSpPr/>
            <p:nvPr/>
          </p:nvSpPr>
          <p:spPr bwMode="auto">
            <a:xfrm>
              <a:off x="4210050" y="424815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3" name="Oval 62"/>
            <p:cNvSpPr/>
            <p:nvPr/>
          </p:nvSpPr>
          <p:spPr bwMode="auto">
            <a:xfrm>
              <a:off x="4343400" y="433387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 name="Oval 63"/>
            <p:cNvSpPr/>
            <p:nvPr/>
          </p:nvSpPr>
          <p:spPr bwMode="auto">
            <a:xfrm>
              <a:off x="4486275" y="425767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5" name="Oval 64"/>
            <p:cNvSpPr/>
            <p:nvPr/>
          </p:nvSpPr>
          <p:spPr bwMode="auto">
            <a:xfrm>
              <a:off x="4429125" y="454342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6" name="Oval 65"/>
            <p:cNvSpPr/>
            <p:nvPr/>
          </p:nvSpPr>
          <p:spPr bwMode="auto">
            <a:xfrm>
              <a:off x="4324350" y="448627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7" name="Oval 66"/>
            <p:cNvSpPr/>
            <p:nvPr/>
          </p:nvSpPr>
          <p:spPr bwMode="auto">
            <a:xfrm>
              <a:off x="5172075" y="429577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8" name="Oval 67"/>
            <p:cNvSpPr/>
            <p:nvPr/>
          </p:nvSpPr>
          <p:spPr bwMode="auto">
            <a:xfrm>
              <a:off x="4867275" y="401002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9" name="Oval 68"/>
            <p:cNvSpPr/>
            <p:nvPr/>
          </p:nvSpPr>
          <p:spPr bwMode="auto">
            <a:xfrm>
              <a:off x="5143500" y="391477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 name="Oval 69"/>
            <p:cNvSpPr/>
            <p:nvPr/>
          </p:nvSpPr>
          <p:spPr bwMode="auto">
            <a:xfrm>
              <a:off x="4676775" y="385762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1" name="Oval 70"/>
            <p:cNvSpPr/>
            <p:nvPr/>
          </p:nvSpPr>
          <p:spPr bwMode="auto">
            <a:xfrm>
              <a:off x="4857750" y="367665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2" name="Oval 71"/>
            <p:cNvSpPr/>
            <p:nvPr/>
          </p:nvSpPr>
          <p:spPr bwMode="auto">
            <a:xfrm>
              <a:off x="5038725" y="355282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3" name="Oval 72"/>
            <p:cNvSpPr/>
            <p:nvPr/>
          </p:nvSpPr>
          <p:spPr bwMode="auto">
            <a:xfrm>
              <a:off x="4524375" y="355282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4" name="Oval 73"/>
            <p:cNvSpPr/>
            <p:nvPr/>
          </p:nvSpPr>
          <p:spPr bwMode="auto">
            <a:xfrm>
              <a:off x="4505325" y="366712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5" name="Oval 74"/>
            <p:cNvSpPr/>
            <p:nvPr/>
          </p:nvSpPr>
          <p:spPr bwMode="auto">
            <a:xfrm>
              <a:off x="4429125" y="385762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6" name="Oval 75"/>
            <p:cNvSpPr/>
            <p:nvPr/>
          </p:nvSpPr>
          <p:spPr bwMode="auto">
            <a:xfrm>
              <a:off x="4572000" y="377190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7" name="Oval 76"/>
            <p:cNvSpPr/>
            <p:nvPr/>
          </p:nvSpPr>
          <p:spPr bwMode="auto">
            <a:xfrm>
              <a:off x="4686300" y="363855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8" name="Oval 77"/>
            <p:cNvSpPr/>
            <p:nvPr/>
          </p:nvSpPr>
          <p:spPr bwMode="auto">
            <a:xfrm>
              <a:off x="3971925" y="392430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9" name="Oval 78"/>
            <p:cNvSpPr/>
            <p:nvPr/>
          </p:nvSpPr>
          <p:spPr bwMode="auto">
            <a:xfrm>
              <a:off x="4067175" y="388620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0" name="Oval 79"/>
            <p:cNvSpPr/>
            <p:nvPr/>
          </p:nvSpPr>
          <p:spPr bwMode="auto">
            <a:xfrm>
              <a:off x="4048125" y="378142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1" name="Oval 80"/>
            <p:cNvSpPr/>
            <p:nvPr/>
          </p:nvSpPr>
          <p:spPr bwMode="auto">
            <a:xfrm>
              <a:off x="4181475" y="360045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2" name="Oval 81"/>
            <p:cNvSpPr/>
            <p:nvPr/>
          </p:nvSpPr>
          <p:spPr bwMode="auto">
            <a:xfrm>
              <a:off x="4219575" y="365760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3" name="Oval 82"/>
            <p:cNvSpPr/>
            <p:nvPr/>
          </p:nvSpPr>
          <p:spPr bwMode="auto">
            <a:xfrm>
              <a:off x="4257675" y="357187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4" name="Oval 83"/>
            <p:cNvSpPr/>
            <p:nvPr/>
          </p:nvSpPr>
          <p:spPr bwMode="auto">
            <a:xfrm>
              <a:off x="4229100" y="376237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5" name="Oval 84"/>
            <p:cNvSpPr/>
            <p:nvPr/>
          </p:nvSpPr>
          <p:spPr bwMode="auto">
            <a:xfrm>
              <a:off x="4343400" y="374332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6" name="Oval 85"/>
            <p:cNvSpPr/>
            <p:nvPr/>
          </p:nvSpPr>
          <p:spPr bwMode="auto">
            <a:xfrm>
              <a:off x="4705350" y="323850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7" name="Oval 86"/>
            <p:cNvSpPr/>
            <p:nvPr/>
          </p:nvSpPr>
          <p:spPr bwMode="auto">
            <a:xfrm>
              <a:off x="4943475" y="320040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8" name="Oval 87"/>
            <p:cNvSpPr/>
            <p:nvPr/>
          </p:nvSpPr>
          <p:spPr bwMode="auto">
            <a:xfrm>
              <a:off x="4829175" y="325755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9" name="Oval 88"/>
            <p:cNvSpPr/>
            <p:nvPr/>
          </p:nvSpPr>
          <p:spPr bwMode="auto">
            <a:xfrm>
              <a:off x="4800600" y="347662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0" name="Oval 89"/>
            <p:cNvSpPr/>
            <p:nvPr/>
          </p:nvSpPr>
          <p:spPr bwMode="auto">
            <a:xfrm>
              <a:off x="4391025" y="341947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1" name="Oval 90"/>
            <p:cNvSpPr/>
            <p:nvPr/>
          </p:nvSpPr>
          <p:spPr bwMode="auto">
            <a:xfrm>
              <a:off x="4400550" y="356235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2" name="Oval 91"/>
            <p:cNvSpPr/>
            <p:nvPr/>
          </p:nvSpPr>
          <p:spPr bwMode="auto">
            <a:xfrm>
              <a:off x="4533900" y="395287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3" name="Oval 92"/>
            <p:cNvSpPr/>
            <p:nvPr/>
          </p:nvSpPr>
          <p:spPr bwMode="auto">
            <a:xfrm>
              <a:off x="4591050" y="3876675"/>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4" name="Oval 93"/>
            <p:cNvSpPr/>
            <p:nvPr/>
          </p:nvSpPr>
          <p:spPr bwMode="auto">
            <a:xfrm>
              <a:off x="4762500" y="3581400"/>
              <a:ext cx="45719" cy="4571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105" name="TextBox 23"/>
          <p:cNvSpPr txBox="1">
            <a:spLocks noChangeArrowheads="1"/>
          </p:cNvSpPr>
          <p:nvPr/>
        </p:nvSpPr>
        <p:spPr bwMode="auto">
          <a:xfrm>
            <a:off x="4171615" y="4857750"/>
            <a:ext cx="667419" cy="287543"/>
          </a:xfrm>
          <a:prstGeom prst="rect">
            <a:avLst/>
          </a:prstGeom>
          <a:noFill/>
          <a:ln w="9525">
            <a:noFill/>
            <a:miter lim="800000"/>
            <a:headEnd/>
            <a:tailEnd/>
          </a:ln>
        </p:spPr>
        <p:txBody>
          <a:bodyPr wrap="none" lIns="101882" tIns="50941" rIns="101882" bIns="50941">
            <a:spAutoFit/>
          </a:bodyPr>
          <a:lstStyle/>
          <a:p>
            <a:pPr algn="ctr" eaLnBrk="0" hangingPunct="0"/>
            <a:r>
              <a:rPr lang="en-US" sz="1200" b="0" dirty="0">
                <a:latin typeface="+mj-lt"/>
                <a:ea typeface="ＭＳ Ｐゴシック" pitchFamily="-108" charset="-128"/>
                <a:cs typeface="Arial" charset="0"/>
              </a:rPr>
              <a:t>Stocks</a:t>
            </a:r>
          </a:p>
        </p:txBody>
      </p:sp>
      <p:sp>
        <p:nvSpPr>
          <p:cNvPr id="106" name="TextBox 26"/>
          <p:cNvSpPr txBox="1">
            <a:spLocks noChangeArrowheads="1"/>
          </p:cNvSpPr>
          <p:nvPr/>
        </p:nvSpPr>
        <p:spPr bwMode="auto">
          <a:xfrm rot="-5400000">
            <a:off x="2936874" y="3452813"/>
            <a:ext cx="633412" cy="284162"/>
          </a:xfrm>
          <a:prstGeom prst="rect">
            <a:avLst/>
          </a:prstGeom>
          <a:noFill/>
          <a:ln w="9525">
            <a:noFill/>
            <a:miter lim="800000"/>
            <a:headEnd/>
            <a:tailEnd/>
          </a:ln>
        </p:spPr>
        <p:txBody>
          <a:bodyPr wrap="none" lIns="101882" tIns="50941" rIns="101882" bIns="50941">
            <a:spAutoFit/>
          </a:bodyPr>
          <a:lstStyle/>
          <a:p>
            <a:pPr algn="ctr" eaLnBrk="0" hangingPunct="0"/>
            <a:r>
              <a:rPr lang="en-US" sz="1200" b="0">
                <a:ea typeface="ＭＳ Ｐゴシック" pitchFamily="-108" charset="-128"/>
                <a:cs typeface="Arial" charset="0"/>
              </a:rPr>
              <a:t>Bonds</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1030288"/>
            <a:ext cx="8232775" cy="369332"/>
          </a:xfrm>
        </p:spPr>
        <p:txBody>
          <a:bodyPr/>
          <a:lstStyle/>
          <a:p>
            <a:r>
              <a:rPr lang="en-US" sz="2400" dirty="0" smtClean="0">
                <a:solidFill>
                  <a:srgbClr val="0070C0"/>
                </a:solidFill>
              </a:rPr>
              <a:t>Turbulence through history</a:t>
            </a:r>
            <a:endParaRPr lang="en-US" sz="2400" dirty="0">
              <a:solidFill>
                <a:srgbClr val="0070C0"/>
              </a:solidFill>
            </a:endParaRPr>
          </a:p>
        </p:txBody>
      </p:sp>
      <p:graphicFrame>
        <p:nvGraphicFramePr>
          <p:cNvPr id="107" name="Chart 106"/>
          <p:cNvGraphicFramePr/>
          <p:nvPr/>
        </p:nvGraphicFramePr>
        <p:xfrm>
          <a:off x="304224" y="1617784"/>
          <a:ext cx="8384164" cy="4722725"/>
        </p:xfrm>
        <a:graphic>
          <a:graphicData uri="http://schemas.openxmlformats.org/drawingml/2006/chart">
            <c:chart xmlns:c="http://schemas.openxmlformats.org/drawingml/2006/chart" xmlns:r="http://schemas.openxmlformats.org/officeDocument/2006/relationships" r:id="rId2"/>
          </a:graphicData>
        </a:graphic>
      </p:graphicFrame>
      <p:sp>
        <p:nvSpPr>
          <p:cNvPr id="108" name="TextBox 107"/>
          <p:cNvSpPr txBox="1"/>
          <p:nvPr/>
        </p:nvSpPr>
        <p:spPr>
          <a:xfrm>
            <a:off x="140677" y="6481187"/>
            <a:ext cx="4971233" cy="246221"/>
          </a:xfrm>
          <a:prstGeom prst="rect">
            <a:avLst/>
          </a:prstGeom>
          <a:noFill/>
        </p:spPr>
        <p:txBody>
          <a:bodyPr wrap="none" rtlCol="0">
            <a:spAutoFit/>
          </a:bodyPr>
          <a:lstStyle/>
          <a:p>
            <a:r>
              <a:rPr lang="en-US" sz="1000" b="0" i="1" dirty="0" smtClean="0"/>
              <a:t>Here, we measure turbulence across four global asset classes from a US dollar base.</a:t>
            </a:r>
            <a:endParaRPr lang="en-US" sz="1000" b="0" i="1"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1030288"/>
            <a:ext cx="8232775" cy="369332"/>
          </a:xfrm>
        </p:spPr>
        <p:txBody>
          <a:bodyPr/>
          <a:lstStyle/>
          <a:p>
            <a:r>
              <a:rPr lang="en-US" sz="2400" dirty="0" smtClean="0">
                <a:solidFill>
                  <a:srgbClr val="0070C0"/>
                </a:solidFill>
              </a:rPr>
              <a:t>Model portfolio allocation</a:t>
            </a:r>
            <a:endParaRPr lang="en-US" sz="2400" dirty="0">
              <a:solidFill>
                <a:srgbClr val="0070C0"/>
              </a:solidFill>
            </a:endParaRPr>
          </a:p>
        </p:txBody>
      </p:sp>
      <p:graphicFrame>
        <p:nvGraphicFramePr>
          <p:cNvPr id="5" name="Chart 4"/>
          <p:cNvGraphicFramePr/>
          <p:nvPr/>
        </p:nvGraphicFramePr>
        <p:xfrm>
          <a:off x="455612" y="1617784"/>
          <a:ext cx="8232775" cy="437103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1030288"/>
            <a:ext cx="8232775" cy="369332"/>
          </a:xfrm>
        </p:spPr>
        <p:txBody>
          <a:bodyPr/>
          <a:lstStyle/>
          <a:p>
            <a:r>
              <a:rPr lang="en-US" sz="2400" dirty="0" smtClean="0">
                <a:solidFill>
                  <a:srgbClr val="0070C0"/>
                </a:solidFill>
              </a:rPr>
              <a:t>Returns to risk are lower during turbulent periods</a:t>
            </a:r>
            <a:endParaRPr lang="en-US" sz="2400" dirty="0">
              <a:solidFill>
                <a:srgbClr val="0070C0"/>
              </a:solidFill>
            </a:endParaRPr>
          </a:p>
        </p:txBody>
      </p:sp>
      <p:graphicFrame>
        <p:nvGraphicFramePr>
          <p:cNvPr id="5" name="Chart 4"/>
          <p:cNvGraphicFramePr/>
          <p:nvPr/>
        </p:nvGraphicFramePr>
        <p:xfrm>
          <a:off x="455612" y="1567542"/>
          <a:ext cx="8232775" cy="489354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3231634"/>
            <a:ext cx="8232775" cy="369332"/>
          </a:xfrm>
        </p:spPr>
        <p:txBody>
          <a:bodyPr/>
          <a:lstStyle/>
          <a:p>
            <a:pPr algn="ctr"/>
            <a:r>
              <a:rPr lang="en-US" sz="2400" dirty="0" smtClean="0">
                <a:solidFill>
                  <a:srgbClr val="0070C0"/>
                </a:solidFill>
              </a:rPr>
              <a:t>Case study: from theory to practice</a:t>
            </a:r>
            <a:endParaRPr lang="en-US" sz="2400" dirty="0">
              <a:solidFill>
                <a:srgbClr val="0070C0"/>
              </a:solidFill>
            </a:endParaRPr>
          </a:p>
        </p:txBody>
      </p:sp>
      <p:sp>
        <p:nvSpPr>
          <p:cNvPr id="2022429" name="Line 29"/>
          <p:cNvSpPr>
            <a:spLocks noChangeShapeType="1"/>
          </p:cNvSpPr>
          <p:nvPr/>
        </p:nvSpPr>
        <p:spPr bwMode="auto">
          <a:xfrm>
            <a:off x="6919913" y="2965450"/>
            <a:ext cx="2057400" cy="0"/>
          </a:xfrm>
          <a:prstGeom prst="line">
            <a:avLst/>
          </a:prstGeom>
          <a:noFill/>
          <a:ln w="9525">
            <a:solidFill>
              <a:srgbClr val="F8F8F8"/>
            </a:solidFill>
            <a:round/>
            <a:headEnd/>
            <a:tailEnd/>
          </a:ln>
          <a:effectLst/>
        </p:spPr>
        <p:txBody>
          <a:bodyPr wrap="none" anchor="ctr"/>
          <a:lstStyle/>
          <a:p>
            <a:endParaRPr lang="en-US"/>
          </a:p>
        </p:txBody>
      </p:sp>
      <p:sp>
        <p:nvSpPr>
          <p:cNvPr id="2022430" name="Text Box 30"/>
          <p:cNvSpPr txBox="1">
            <a:spLocks noChangeArrowheads="1"/>
          </p:cNvSpPr>
          <p:nvPr/>
        </p:nvSpPr>
        <p:spPr bwMode="auto">
          <a:xfrm>
            <a:off x="6918325" y="3141663"/>
            <a:ext cx="2054225" cy="274637"/>
          </a:xfrm>
          <a:prstGeom prst="rect">
            <a:avLst/>
          </a:prstGeom>
          <a:noFill/>
          <a:ln w="9525">
            <a:noFill/>
            <a:miter lim="800000"/>
            <a:headEnd/>
            <a:tailEnd/>
          </a:ln>
          <a:effectLst/>
        </p:spPr>
        <p:txBody>
          <a:bodyPr>
            <a:spAutoFit/>
          </a:bodyPr>
          <a:lstStyle/>
          <a:p>
            <a:pPr algn="ctr" eaLnBrk="0" hangingPunct="0"/>
            <a:endParaRPr lang="en-US" sz="1200" b="0">
              <a:ea typeface="MS PGothic" pitchFamily="34" charset="-128"/>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1030288"/>
            <a:ext cx="8232775" cy="369332"/>
          </a:xfrm>
        </p:spPr>
        <p:txBody>
          <a:bodyPr/>
          <a:lstStyle/>
          <a:p>
            <a:r>
              <a:rPr lang="en-US" sz="2400" dirty="0" smtClean="0">
                <a:solidFill>
                  <a:srgbClr val="0070C0"/>
                </a:solidFill>
              </a:rPr>
              <a:t>Methodology*</a:t>
            </a:r>
            <a:endParaRPr lang="en-US" sz="2400" dirty="0">
              <a:solidFill>
                <a:srgbClr val="0070C0"/>
              </a:solidFill>
            </a:endParaRPr>
          </a:p>
        </p:txBody>
      </p:sp>
      <p:sp>
        <p:nvSpPr>
          <p:cNvPr id="2022429" name="Line 29"/>
          <p:cNvSpPr>
            <a:spLocks noChangeShapeType="1"/>
          </p:cNvSpPr>
          <p:nvPr/>
        </p:nvSpPr>
        <p:spPr bwMode="auto">
          <a:xfrm>
            <a:off x="6919913" y="2965450"/>
            <a:ext cx="2057400" cy="0"/>
          </a:xfrm>
          <a:prstGeom prst="line">
            <a:avLst/>
          </a:prstGeom>
          <a:noFill/>
          <a:ln w="9525">
            <a:solidFill>
              <a:srgbClr val="F8F8F8"/>
            </a:solidFill>
            <a:round/>
            <a:headEnd/>
            <a:tailEnd/>
          </a:ln>
          <a:effectLst/>
        </p:spPr>
        <p:txBody>
          <a:bodyPr wrap="none" anchor="ctr"/>
          <a:lstStyle/>
          <a:p>
            <a:endParaRPr lang="en-US"/>
          </a:p>
        </p:txBody>
      </p:sp>
      <p:sp>
        <p:nvSpPr>
          <p:cNvPr id="7" name="TextBox 6"/>
          <p:cNvSpPr txBox="1"/>
          <p:nvPr/>
        </p:nvSpPr>
        <p:spPr>
          <a:xfrm>
            <a:off x="455613" y="1818752"/>
            <a:ext cx="7985002" cy="4524315"/>
          </a:xfrm>
          <a:prstGeom prst="rect">
            <a:avLst/>
          </a:prstGeom>
          <a:noFill/>
        </p:spPr>
        <p:txBody>
          <a:bodyPr wrap="square" rtlCol="0">
            <a:spAutoFit/>
          </a:bodyPr>
          <a:lstStyle/>
          <a:p>
            <a:pPr marL="342900" indent="-342900">
              <a:lnSpc>
                <a:spcPct val="150000"/>
              </a:lnSpc>
              <a:buClr>
                <a:schemeClr val="accent1"/>
              </a:buClr>
              <a:buFont typeface="+mj-lt"/>
              <a:buAutoNum type="arabicPeriod"/>
            </a:pPr>
            <a:r>
              <a:rPr lang="en-US" b="0" dirty="0" smtClean="0"/>
              <a:t>Procure daily returns for each of the four asset classes in our model portfolio from January 2001 through December 2005.</a:t>
            </a:r>
          </a:p>
          <a:p>
            <a:pPr marL="342900" indent="-342900">
              <a:lnSpc>
                <a:spcPct val="150000"/>
              </a:lnSpc>
              <a:buClr>
                <a:schemeClr val="accent1"/>
              </a:buClr>
              <a:buFont typeface="+mj-lt"/>
              <a:buAutoNum type="arabicPeriod"/>
            </a:pPr>
            <a:r>
              <a:rPr lang="en-US" b="0" dirty="0" smtClean="0"/>
              <a:t>Partition this data into the 20% most turbulent days and the 80% quieter days.</a:t>
            </a:r>
          </a:p>
          <a:p>
            <a:pPr marL="342900" indent="-342900">
              <a:lnSpc>
                <a:spcPct val="150000"/>
              </a:lnSpc>
              <a:buClr>
                <a:schemeClr val="accent1"/>
              </a:buClr>
              <a:buFont typeface="+mj-lt"/>
              <a:buAutoNum type="arabicPeriod"/>
            </a:pPr>
            <a:r>
              <a:rPr lang="en-US" b="0" dirty="0" smtClean="0"/>
              <a:t>Create ten years of “synthetic” return observations by sampling (with replacement) from the turbulent and quiet samples with </a:t>
            </a:r>
            <a:r>
              <a:rPr lang="en-US" u="sng" dirty="0" smtClean="0"/>
              <a:t>equal</a:t>
            </a:r>
            <a:r>
              <a:rPr lang="en-US" b="0" dirty="0" smtClean="0"/>
              <a:t> likelihood.</a:t>
            </a:r>
          </a:p>
          <a:p>
            <a:pPr marL="342900" indent="-342900">
              <a:lnSpc>
                <a:spcPct val="150000"/>
              </a:lnSpc>
              <a:buClr>
                <a:schemeClr val="accent1"/>
              </a:buClr>
              <a:buFont typeface="+mj-lt"/>
              <a:buAutoNum type="arabicPeriod"/>
            </a:pPr>
            <a:r>
              <a:rPr lang="en-US" b="0" dirty="0" smtClean="0"/>
              <a:t>Perform a Full Scale Optimization on this synthetic sample with a kink in the utility function at an annual loss of 15%.  We impose a constraint such that weights cannot differ by more than 10% from the model portfolio.</a:t>
            </a:r>
          </a:p>
          <a:p>
            <a:pPr marL="342900" indent="-342900">
              <a:lnSpc>
                <a:spcPct val="150000"/>
              </a:lnSpc>
              <a:buClr>
                <a:schemeClr val="accent1"/>
              </a:buClr>
              <a:buFont typeface="+mj-lt"/>
              <a:buAutoNum type="arabicPeriod"/>
            </a:pPr>
            <a:r>
              <a:rPr lang="en-US" b="0" dirty="0" smtClean="0"/>
              <a:t>Compare the performance of the model portfolio and the FSO portfolio over the period from January 2006 through October 2010.  </a:t>
            </a:r>
          </a:p>
          <a:p>
            <a:pPr marL="342900" indent="-342900">
              <a:lnSpc>
                <a:spcPct val="150000"/>
              </a:lnSpc>
              <a:buClr>
                <a:schemeClr val="accent1"/>
              </a:buClr>
              <a:buFont typeface="+mj-lt"/>
              <a:buAutoNum type="arabicPeriod"/>
            </a:pPr>
            <a:r>
              <a:rPr lang="en-US" b="0" dirty="0" smtClean="0"/>
              <a:t>Determine how much return we are required to forfeit over the long term to increase our resilience during turbulent periods.</a:t>
            </a:r>
            <a:endParaRPr lang="en-US" b="0" dirty="0"/>
          </a:p>
        </p:txBody>
      </p:sp>
      <p:sp>
        <p:nvSpPr>
          <p:cNvPr id="6" name="TextBox 5"/>
          <p:cNvSpPr txBox="1"/>
          <p:nvPr/>
        </p:nvSpPr>
        <p:spPr>
          <a:xfrm>
            <a:off x="140677" y="6481187"/>
            <a:ext cx="7848623" cy="246221"/>
          </a:xfrm>
          <a:prstGeom prst="rect">
            <a:avLst/>
          </a:prstGeom>
          <a:noFill/>
        </p:spPr>
        <p:txBody>
          <a:bodyPr wrap="none" rtlCol="0">
            <a:spAutoFit/>
          </a:bodyPr>
          <a:lstStyle/>
          <a:p>
            <a:r>
              <a:rPr lang="en-US" sz="1000" b="0" i="1" dirty="0" smtClean="0"/>
              <a:t>*Source: Kritzman, M. and Y. Li  “Skulls, Financial Turbulence, and Risk Management.” The Financial Analysts Journal, May/June 2010.</a:t>
            </a:r>
            <a:endParaRPr lang="en-US" sz="1000" b="0" i="1"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1030288"/>
            <a:ext cx="8232775" cy="369332"/>
          </a:xfrm>
        </p:spPr>
        <p:txBody>
          <a:bodyPr/>
          <a:lstStyle/>
          <a:p>
            <a:r>
              <a:rPr lang="en-US" sz="2400" dirty="0" smtClean="0">
                <a:solidFill>
                  <a:srgbClr val="0070C0"/>
                </a:solidFill>
              </a:rPr>
              <a:t>FSO portfolio return - model portfolio return (annualized)</a:t>
            </a:r>
            <a:endParaRPr lang="en-US" sz="2400" dirty="0">
              <a:solidFill>
                <a:srgbClr val="0070C0"/>
              </a:solidFill>
            </a:endParaRPr>
          </a:p>
        </p:txBody>
      </p:sp>
      <p:graphicFrame>
        <p:nvGraphicFramePr>
          <p:cNvPr id="4" name="Chart 3"/>
          <p:cNvGraphicFramePr/>
          <p:nvPr/>
        </p:nvGraphicFramePr>
        <p:xfrm>
          <a:off x="455611" y="1808703"/>
          <a:ext cx="8232775" cy="44413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1030288"/>
            <a:ext cx="8232775" cy="369332"/>
          </a:xfrm>
        </p:spPr>
        <p:txBody>
          <a:bodyPr/>
          <a:lstStyle/>
          <a:p>
            <a:r>
              <a:rPr lang="en-US" sz="2400" dirty="0" smtClean="0">
                <a:solidFill>
                  <a:srgbClr val="0070C0"/>
                </a:solidFill>
              </a:rPr>
              <a:t>FSO portfolio allocation</a:t>
            </a:r>
            <a:endParaRPr lang="en-US" sz="2400" dirty="0">
              <a:solidFill>
                <a:srgbClr val="0070C0"/>
              </a:solidFill>
            </a:endParaRPr>
          </a:p>
        </p:txBody>
      </p:sp>
      <p:graphicFrame>
        <p:nvGraphicFramePr>
          <p:cNvPr id="6" name="Chart 5"/>
          <p:cNvGraphicFramePr/>
          <p:nvPr/>
        </p:nvGraphicFramePr>
        <p:xfrm>
          <a:off x="455612" y="1617784"/>
          <a:ext cx="8232775" cy="43710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55611" y="1748412"/>
          <a:ext cx="8232775" cy="407963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1030288"/>
            <a:ext cx="8232775" cy="369332"/>
          </a:xfrm>
        </p:spPr>
        <p:txBody>
          <a:bodyPr/>
          <a:lstStyle/>
          <a:p>
            <a:r>
              <a:rPr lang="en-US" sz="2400" dirty="0" smtClean="0">
                <a:solidFill>
                  <a:srgbClr val="0070C0"/>
                </a:solidFill>
              </a:rPr>
              <a:t>Case study objectives</a:t>
            </a:r>
            <a:endParaRPr lang="en-US" sz="2400" dirty="0">
              <a:solidFill>
                <a:srgbClr val="0070C0"/>
              </a:solidFill>
            </a:endParaRPr>
          </a:p>
        </p:txBody>
      </p:sp>
      <p:sp>
        <p:nvSpPr>
          <p:cNvPr id="2022429" name="Line 29"/>
          <p:cNvSpPr>
            <a:spLocks noChangeShapeType="1"/>
          </p:cNvSpPr>
          <p:nvPr/>
        </p:nvSpPr>
        <p:spPr bwMode="auto">
          <a:xfrm>
            <a:off x="6919913" y="2965450"/>
            <a:ext cx="2057400" cy="0"/>
          </a:xfrm>
          <a:prstGeom prst="line">
            <a:avLst/>
          </a:prstGeom>
          <a:noFill/>
          <a:ln w="9525">
            <a:solidFill>
              <a:srgbClr val="F8F8F8"/>
            </a:solidFill>
            <a:round/>
            <a:headEnd/>
            <a:tailEnd/>
          </a:ln>
          <a:effectLst/>
        </p:spPr>
        <p:txBody>
          <a:bodyPr wrap="none" anchor="ctr"/>
          <a:lstStyle/>
          <a:p>
            <a:endParaRPr lang="en-US"/>
          </a:p>
        </p:txBody>
      </p:sp>
      <p:sp>
        <p:nvSpPr>
          <p:cNvPr id="2022430" name="Text Box 30"/>
          <p:cNvSpPr txBox="1">
            <a:spLocks noChangeArrowheads="1"/>
          </p:cNvSpPr>
          <p:nvPr/>
        </p:nvSpPr>
        <p:spPr bwMode="auto">
          <a:xfrm>
            <a:off x="6918325" y="3141663"/>
            <a:ext cx="2054225" cy="274637"/>
          </a:xfrm>
          <a:prstGeom prst="rect">
            <a:avLst/>
          </a:prstGeom>
          <a:noFill/>
          <a:ln w="9525">
            <a:noFill/>
            <a:miter lim="800000"/>
            <a:headEnd/>
            <a:tailEnd/>
          </a:ln>
          <a:effectLst/>
        </p:spPr>
        <p:txBody>
          <a:bodyPr>
            <a:spAutoFit/>
          </a:bodyPr>
          <a:lstStyle/>
          <a:p>
            <a:pPr algn="ctr" eaLnBrk="0" hangingPunct="0"/>
            <a:endParaRPr lang="en-US" sz="1200" b="0">
              <a:ea typeface="MS PGothic" pitchFamily="34" charset="-128"/>
            </a:endParaRPr>
          </a:p>
        </p:txBody>
      </p:sp>
      <p:sp>
        <p:nvSpPr>
          <p:cNvPr id="7" name="TextBox 6"/>
          <p:cNvSpPr txBox="1"/>
          <p:nvPr/>
        </p:nvSpPr>
        <p:spPr>
          <a:xfrm>
            <a:off x="455613" y="1818752"/>
            <a:ext cx="7985002" cy="2677656"/>
          </a:xfrm>
          <a:prstGeom prst="rect">
            <a:avLst/>
          </a:prstGeom>
          <a:noFill/>
        </p:spPr>
        <p:txBody>
          <a:bodyPr wrap="square" rtlCol="0">
            <a:spAutoFit/>
          </a:bodyPr>
          <a:lstStyle/>
          <a:p>
            <a:pPr>
              <a:lnSpc>
                <a:spcPct val="150000"/>
              </a:lnSpc>
              <a:buClr>
                <a:schemeClr val="accent1"/>
              </a:buClr>
              <a:buFont typeface="Wingdings" pitchFamily="2" charset="2"/>
              <a:buChar char="§"/>
            </a:pPr>
            <a:r>
              <a:rPr lang="en-US" b="0" dirty="0" smtClean="0"/>
              <a:t> To construct investment portfolios that are resilient to specific macroeconomic environments -- such as market turbulence or high inflation -- without giving up too much return on balance over the long term.</a:t>
            </a:r>
          </a:p>
          <a:p>
            <a:pPr>
              <a:lnSpc>
                <a:spcPct val="150000"/>
              </a:lnSpc>
              <a:buClr>
                <a:schemeClr val="accent1"/>
              </a:buClr>
            </a:pPr>
            <a:endParaRPr lang="en-US" b="0" dirty="0" smtClean="0"/>
          </a:p>
          <a:p>
            <a:pPr>
              <a:lnSpc>
                <a:spcPct val="150000"/>
              </a:lnSpc>
              <a:buClr>
                <a:schemeClr val="accent1"/>
              </a:buClr>
              <a:buFont typeface="Wingdings" pitchFamily="2" charset="2"/>
              <a:buChar char="§"/>
            </a:pPr>
            <a:r>
              <a:rPr lang="en-US" b="0" dirty="0" smtClean="0"/>
              <a:t> To identify solutions that could be useful to the broadest possible set of SWFs, while recognizing that each SWF has unique challenges, constraints, and objectives and that as such, no single approach will be appropriate for all SWFs.</a:t>
            </a:r>
            <a:endParaRPr lang="en-US" b="0"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1030288"/>
            <a:ext cx="8232775" cy="369332"/>
          </a:xfrm>
        </p:spPr>
        <p:txBody>
          <a:bodyPr/>
          <a:lstStyle/>
          <a:p>
            <a:r>
              <a:rPr lang="en-US" sz="2400" dirty="0" smtClean="0">
                <a:solidFill>
                  <a:srgbClr val="0070C0"/>
                </a:solidFill>
              </a:rPr>
              <a:t>Summary</a:t>
            </a:r>
            <a:endParaRPr lang="en-US" sz="2400" dirty="0">
              <a:solidFill>
                <a:srgbClr val="0070C0"/>
              </a:solidFill>
            </a:endParaRPr>
          </a:p>
        </p:txBody>
      </p:sp>
      <p:sp>
        <p:nvSpPr>
          <p:cNvPr id="2022429" name="Line 29"/>
          <p:cNvSpPr>
            <a:spLocks noChangeShapeType="1"/>
          </p:cNvSpPr>
          <p:nvPr/>
        </p:nvSpPr>
        <p:spPr bwMode="auto">
          <a:xfrm>
            <a:off x="6919913" y="2965450"/>
            <a:ext cx="2057400" cy="0"/>
          </a:xfrm>
          <a:prstGeom prst="line">
            <a:avLst/>
          </a:prstGeom>
          <a:noFill/>
          <a:ln w="9525">
            <a:solidFill>
              <a:srgbClr val="F8F8F8"/>
            </a:solidFill>
            <a:round/>
            <a:headEnd/>
            <a:tailEnd/>
          </a:ln>
          <a:effectLst/>
        </p:spPr>
        <p:txBody>
          <a:bodyPr wrap="none" anchor="ctr"/>
          <a:lstStyle/>
          <a:p>
            <a:endParaRPr lang="en-US"/>
          </a:p>
        </p:txBody>
      </p:sp>
      <p:sp>
        <p:nvSpPr>
          <p:cNvPr id="2022430" name="Text Box 30"/>
          <p:cNvSpPr txBox="1">
            <a:spLocks noChangeArrowheads="1"/>
          </p:cNvSpPr>
          <p:nvPr/>
        </p:nvSpPr>
        <p:spPr bwMode="auto">
          <a:xfrm>
            <a:off x="6918325" y="3141663"/>
            <a:ext cx="2054225" cy="274637"/>
          </a:xfrm>
          <a:prstGeom prst="rect">
            <a:avLst/>
          </a:prstGeom>
          <a:noFill/>
          <a:ln w="9525">
            <a:noFill/>
            <a:miter lim="800000"/>
            <a:headEnd/>
            <a:tailEnd/>
          </a:ln>
          <a:effectLst/>
        </p:spPr>
        <p:txBody>
          <a:bodyPr>
            <a:spAutoFit/>
          </a:bodyPr>
          <a:lstStyle/>
          <a:p>
            <a:pPr algn="ctr" eaLnBrk="0" hangingPunct="0"/>
            <a:endParaRPr lang="en-US" sz="1200" b="0">
              <a:ea typeface="MS PGothic" pitchFamily="34" charset="-128"/>
            </a:endParaRPr>
          </a:p>
        </p:txBody>
      </p:sp>
      <p:sp>
        <p:nvSpPr>
          <p:cNvPr id="7" name="TextBox 6"/>
          <p:cNvSpPr txBox="1"/>
          <p:nvPr/>
        </p:nvSpPr>
        <p:spPr>
          <a:xfrm>
            <a:off x="455612" y="1668032"/>
            <a:ext cx="8232775" cy="4893647"/>
          </a:xfrm>
          <a:prstGeom prst="rect">
            <a:avLst/>
          </a:prstGeom>
          <a:noFill/>
        </p:spPr>
        <p:txBody>
          <a:bodyPr wrap="square" rtlCol="0">
            <a:spAutoFit/>
          </a:bodyPr>
          <a:lstStyle/>
          <a:p>
            <a:pPr>
              <a:lnSpc>
                <a:spcPct val="150000"/>
              </a:lnSpc>
              <a:buClr>
                <a:schemeClr val="accent1"/>
              </a:buClr>
              <a:buFont typeface="Wingdings" pitchFamily="2" charset="2"/>
              <a:buChar char="§"/>
            </a:pPr>
            <a:r>
              <a:rPr lang="en-US" b="0" dirty="0" smtClean="0"/>
              <a:t> We review mean-variance optimization and an evaluate its most common criticisms. MVO is more robust than conventional wisdom would have us believe.</a:t>
            </a:r>
          </a:p>
          <a:p>
            <a:pPr>
              <a:lnSpc>
                <a:spcPct val="150000"/>
              </a:lnSpc>
              <a:buClr>
                <a:schemeClr val="accent1"/>
              </a:buClr>
              <a:buFont typeface="Wingdings" pitchFamily="2" charset="2"/>
              <a:buChar char="§"/>
            </a:pPr>
            <a:r>
              <a:rPr lang="en-US" b="0" dirty="0" smtClean="0"/>
              <a:t> We introduce Full Scale Optimization, which can be employed when investors are concerned about particular loss thresholds and/or when returns are fat tailed.</a:t>
            </a:r>
          </a:p>
          <a:p>
            <a:pPr>
              <a:lnSpc>
                <a:spcPct val="150000"/>
              </a:lnSpc>
              <a:buClr>
                <a:schemeClr val="accent1"/>
              </a:buClr>
              <a:buFont typeface="Wingdings" pitchFamily="2" charset="2"/>
              <a:buChar char="§"/>
            </a:pPr>
            <a:r>
              <a:rPr lang="en-US" b="0" dirty="0" smtClean="0"/>
              <a:t> Using a simple model portfolio as an illustration, we show how investment returns can differ significantly during turbulent periods relative to the full sample average.  Long term averages can lull investors into a false sense of security!</a:t>
            </a:r>
          </a:p>
          <a:p>
            <a:pPr>
              <a:lnSpc>
                <a:spcPct val="150000"/>
              </a:lnSpc>
              <a:buClr>
                <a:schemeClr val="accent1"/>
              </a:buClr>
              <a:buFont typeface="Wingdings" pitchFamily="2" charset="2"/>
              <a:buChar char="§"/>
            </a:pPr>
            <a:r>
              <a:rPr lang="en-US" b="0" dirty="0" smtClean="0"/>
              <a:t> We employ FSO to construct a portfolio that is expected to be more resilient to market turbulence.  We use data from 2001 through 2005 to construct this portfolio.</a:t>
            </a:r>
          </a:p>
          <a:p>
            <a:pPr>
              <a:lnSpc>
                <a:spcPct val="150000"/>
              </a:lnSpc>
              <a:buClr>
                <a:schemeClr val="accent1"/>
              </a:buClr>
              <a:buFont typeface="Wingdings" pitchFamily="2" charset="2"/>
              <a:buChar char="§"/>
            </a:pPr>
            <a:r>
              <a:rPr lang="en-US" b="0" dirty="0" smtClean="0"/>
              <a:t> We measure the full sample performance (cost) and turbulent sample performance (gain) of the FSO portfolio over the period from 2006 through 2010.</a:t>
            </a:r>
          </a:p>
          <a:p>
            <a:pPr>
              <a:lnSpc>
                <a:spcPct val="150000"/>
              </a:lnSpc>
              <a:buClr>
                <a:schemeClr val="accent1"/>
              </a:buClr>
              <a:buFont typeface="Wingdings" pitchFamily="2" charset="2"/>
              <a:buChar char="§"/>
            </a:pPr>
            <a:r>
              <a:rPr lang="en-US" b="0" dirty="0" smtClean="0"/>
              <a:t> By reallocating 20% of the portfolio, we find that we can enhance performance by 10% per year during turbulent periods at a long term cost of 1% per year.</a:t>
            </a:r>
            <a:endParaRPr lang="en-US" b="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1030288"/>
            <a:ext cx="8232775" cy="369332"/>
          </a:xfrm>
        </p:spPr>
        <p:txBody>
          <a:bodyPr/>
          <a:lstStyle/>
          <a:p>
            <a:r>
              <a:rPr lang="en-US" sz="2400" dirty="0" smtClean="0">
                <a:solidFill>
                  <a:srgbClr val="0070C0"/>
                </a:solidFill>
              </a:rPr>
              <a:t>Questions for discussion</a:t>
            </a:r>
            <a:endParaRPr lang="en-US" sz="2400" dirty="0">
              <a:solidFill>
                <a:srgbClr val="0070C0"/>
              </a:solidFill>
            </a:endParaRPr>
          </a:p>
        </p:txBody>
      </p:sp>
      <p:sp>
        <p:nvSpPr>
          <p:cNvPr id="2022429" name="Line 29"/>
          <p:cNvSpPr>
            <a:spLocks noChangeShapeType="1"/>
          </p:cNvSpPr>
          <p:nvPr/>
        </p:nvSpPr>
        <p:spPr bwMode="auto">
          <a:xfrm>
            <a:off x="6919913" y="2965450"/>
            <a:ext cx="2057400" cy="0"/>
          </a:xfrm>
          <a:prstGeom prst="line">
            <a:avLst/>
          </a:prstGeom>
          <a:noFill/>
          <a:ln w="9525">
            <a:solidFill>
              <a:srgbClr val="F8F8F8"/>
            </a:solidFill>
            <a:round/>
            <a:headEnd/>
            <a:tailEnd/>
          </a:ln>
          <a:effectLst/>
        </p:spPr>
        <p:txBody>
          <a:bodyPr wrap="none" anchor="ctr"/>
          <a:lstStyle/>
          <a:p>
            <a:endParaRPr lang="en-US"/>
          </a:p>
        </p:txBody>
      </p:sp>
      <p:sp>
        <p:nvSpPr>
          <p:cNvPr id="2022430" name="Text Box 30"/>
          <p:cNvSpPr txBox="1">
            <a:spLocks noChangeArrowheads="1"/>
          </p:cNvSpPr>
          <p:nvPr/>
        </p:nvSpPr>
        <p:spPr bwMode="auto">
          <a:xfrm>
            <a:off x="6918325" y="3141663"/>
            <a:ext cx="2054225" cy="274637"/>
          </a:xfrm>
          <a:prstGeom prst="rect">
            <a:avLst/>
          </a:prstGeom>
          <a:noFill/>
          <a:ln w="9525">
            <a:noFill/>
            <a:miter lim="800000"/>
            <a:headEnd/>
            <a:tailEnd/>
          </a:ln>
          <a:effectLst/>
        </p:spPr>
        <p:txBody>
          <a:bodyPr>
            <a:spAutoFit/>
          </a:bodyPr>
          <a:lstStyle/>
          <a:p>
            <a:pPr algn="ctr" eaLnBrk="0" hangingPunct="0"/>
            <a:endParaRPr lang="en-US" sz="1200" b="0">
              <a:ea typeface="MS PGothic" pitchFamily="34" charset="-128"/>
            </a:endParaRPr>
          </a:p>
        </p:txBody>
      </p:sp>
      <p:sp>
        <p:nvSpPr>
          <p:cNvPr id="7" name="TextBox 6"/>
          <p:cNvSpPr txBox="1"/>
          <p:nvPr/>
        </p:nvSpPr>
        <p:spPr>
          <a:xfrm>
            <a:off x="455613" y="1818752"/>
            <a:ext cx="7985002" cy="4524315"/>
          </a:xfrm>
          <a:prstGeom prst="rect">
            <a:avLst/>
          </a:prstGeom>
          <a:noFill/>
        </p:spPr>
        <p:txBody>
          <a:bodyPr wrap="square" rtlCol="0">
            <a:spAutoFit/>
          </a:bodyPr>
          <a:lstStyle/>
          <a:p>
            <a:pPr>
              <a:lnSpc>
                <a:spcPct val="150000"/>
              </a:lnSpc>
              <a:buClr>
                <a:schemeClr val="accent1"/>
              </a:buClr>
              <a:buFont typeface="Wingdings" pitchFamily="2" charset="2"/>
              <a:buChar char="§"/>
            </a:pPr>
            <a:r>
              <a:rPr lang="en-US" b="0" dirty="0" smtClean="0"/>
              <a:t> Is it important for SWFs to manage interim losses during turbulent periods?  If so, what is the appropriate tradeoff between this resilience and long-term performance?</a:t>
            </a:r>
          </a:p>
          <a:p>
            <a:pPr>
              <a:lnSpc>
                <a:spcPct val="150000"/>
              </a:lnSpc>
              <a:buClr>
                <a:schemeClr val="accent1"/>
              </a:buClr>
              <a:buFont typeface="Wingdings" pitchFamily="2" charset="2"/>
              <a:buChar char="§"/>
            </a:pPr>
            <a:endParaRPr lang="en-US" b="0" dirty="0" smtClean="0"/>
          </a:p>
          <a:p>
            <a:pPr>
              <a:lnSpc>
                <a:spcPct val="150000"/>
              </a:lnSpc>
              <a:buClr>
                <a:schemeClr val="accent1"/>
              </a:buClr>
              <a:buFont typeface="Wingdings" pitchFamily="2" charset="2"/>
              <a:buChar char="§"/>
            </a:pPr>
            <a:r>
              <a:rPr lang="en-US" b="0" dirty="0" smtClean="0"/>
              <a:t> Turbulence is just one type of market environment.  For what other types of environments should SWFs prepare – and what are the best methods for doing so?</a:t>
            </a:r>
          </a:p>
          <a:p>
            <a:pPr>
              <a:lnSpc>
                <a:spcPct val="150000"/>
              </a:lnSpc>
              <a:buClr>
                <a:schemeClr val="accent1"/>
              </a:buClr>
              <a:buFont typeface="Wingdings" pitchFamily="2" charset="2"/>
              <a:buChar char="§"/>
            </a:pPr>
            <a:endParaRPr lang="en-US" b="0" dirty="0" smtClean="0"/>
          </a:p>
          <a:p>
            <a:pPr>
              <a:lnSpc>
                <a:spcPct val="150000"/>
              </a:lnSpc>
              <a:buClr>
                <a:schemeClr val="accent1"/>
              </a:buClr>
              <a:buFont typeface="Wingdings" pitchFamily="2" charset="2"/>
              <a:buChar char="§"/>
            </a:pPr>
            <a:r>
              <a:rPr lang="en-US" b="0" dirty="0" smtClean="0"/>
              <a:t> How tactical should SWFs be in managing their asset allocations?  What are the risks and benefits?</a:t>
            </a:r>
          </a:p>
          <a:p>
            <a:pPr>
              <a:lnSpc>
                <a:spcPct val="150000"/>
              </a:lnSpc>
              <a:buClr>
                <a:schemeClr val="accent1"/>
              </a:buClr>
              <a:buFont typeface="Wingdings" pitchFamily="2" charset="2"/>
              <a:buChar char="§"/>
            </a:pPr>
            <a:endParaRPr lang="en-US" b="0" dirty="0" smtClean="0"/>
          </a:p>
          <a:p>
            <a:pPr>
              <a:lnSpc>
                <a:spcPct val="150000"/>
              </a:lnSpc>
              <a:buClr>
                <a:schemeClr val="accent1"/>
              </a:buClr>
              <a:buFont typeface="Wingdings" pitchFamily="2" charset="2"/>
              <a:buChar char="§"/>
            </a:pPr>
            <a:r>
              <a:rPr lang="en-US" b="0" dirty="0" smtClean="0"/>
              <a:t> Quantitative tools should always be used as a complement to sound judgment and never as a substitute for it.  What are the important qualitative aspects of portfolio construction?</a:t>
            </a:r>
            <a:endParaRPr lang="en-US" b="0"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1030288"/>
            <a:ext cx="8232775" cy="369332"/>
          </a:xfrm>
        </p:spPr>
        <p:txBody>
          <a:bodyPr/>
          <a:lstStyle/>
          <a:p>
            <a:r>
              <a:rPr lang="en-US" sz="2400" dirty="0" smtClean="0">
                <a:solidFill>
                  <a:srgbClr val="0070C0"/>
                </a:solidFill>
              </a:rPr>
              <a:t>Outline</a:t>
            </a:r>
            <a:endParaRPr lang="en-US" sz="2400" dirty="0">
              <a:solidFill>
                <a:srgbClr val="0070C0"/>
              </a:solidFill>
            </a:endParaRPr>
          </a:p>
        </p:txBody>
      </p:sp>
      <p:sp>
        <p:nvSpPr>
          <p:cNvPr id="2022429" name="Line 29"/>
          <p:cNvSpPr>
            <a:spLocks noChangeShapeType="1"/>
          </p:cNvSpPr>
          <p:nvPr/>
        </p:nvSpPr>
        <p:spPr bwMode="auto">
          <a:xfrm>
            <a:off x="6919913" y="2965450"/>
            <a:ext cx="2057400" cy="0"/>
          </a:xfrm>
          <a:prstGeom prst="line">
            <a:avLst/>
          </a:prstGeom>
          <a:noFill/>
          <a:ln w="9525">
            <a:solidFill>
              <a:srgbClr val="F8F8F8"/>
            </a:solidFill>
            <a:round/>
            <a:headEnd/>
            <a:tailEnd/>
          </a:ln>
          <a:effectLst/>
        </p:spPr>
        <p:txBody>
          <a:bodyPr wrap="none" anchor="ctr"/>
          <a:lstStyle/>
          <a:p>
            <a:endParaRPr lang="en-US"/>
          </a:p>
        </p:txBody>
      </p:sp>
      <p:sp>
        <p:nvSpPr>
          <p:cNvPr id="2022430" name="Text Box 30"/>
          <p:cNvSpPr txBox="1">
            <a:spLocks noChangeArrowheads="1"/>
          </p:cNvSpPr>
          <p:nvPr/>
        </p:nvSpPr>
        <p:spPr bwMode="auto">
          <a:xfrm>
            <a:off x="6918325" y="3141663"/>
            <a:ext cx="2054225" cy="274637"/>
          </a:xfrm>
          <a:prstGeom prst="rect">
            <a:avLst/>
          </a:prstGeom>
          <a:noFill/>
          <a:ln w="9525">
            <a:noFill/>
            <a:miter lim="800000"/>
            <a:headEnd/>
            <a:tailEnd/>
          </a:ln>
          <a:effectLst/>
        </p:spPr>
        <p:txBody>
          <a:bodyPr>
            <a:spAutoFit/>
          </a:bodyPr>
          <a:lstStyle/>
          <a:p>
            <a:pPr algn="ctr" eaLnBrk="0" hangingPunct="0"/>
            <a:endParaRPr lang="en-US" sz="1200" b="0">
              <a:ea typeface="MS PGothic" pitchFamily="34" charset="-128"/>
            </a:endParaRPr>
          </a:p>
        </p:txBody>
      </p:sp>
      <p:sp>
        <p:nvSpPr>
          <p:cNvPr id="7" name="TextBox 6"/>
          <p:cNvSpPr txBox="1"/>
          <p:nvPr/>
        </p:nvSpPr>
        <p:spPr>
          <a:xfrm>
            <a:off x="455613" y="1818752"/>
            <a:ext cx="7985002" cy="4154984"/>
          </a:xfrm>
          <a:prstGeom prst="rect">
            <a:avLst/>
          </a:prstGeom>
          <a:noFill/>
        </p:spPr>
        <p:txBody>
          <a:bodyPr wrap="square" rtlCol="0">
            <a:spAutoFit/>
          </a:bodyPr>
          <a:lstStyle/>
          <a:p>
            <a:pPr marL="342900" indent="-342900">
              <a:lnSpc>
                <a:spcPct val="150000"/>
              </a:lnSpc>
              <a:buClr>
                <a:schemeClr val="accent1"/>
              </a:buClr>
              <a:buFont typeface="+mj-lt"/>
              <a:buAutoNum type="arabicPeriod"/>
            </a:pPr>
            <a:r>
              <a:rPr lang="en-US" dirty="0" smtClean="0"/>
              <a:t>Is portfolio optimization dead? - </a:t>
            </a:r>
            <a:r>
              <a:rPr lang="en-US" b="0" i="1" dirty="0" smtClean="0"/>
              <a:t>We present a brief review of mean-variance optimization, evaluate common critiques of the technique, and introduce a useful alternative approach.</a:t>
            </a:r>
          </a:p>
          <a:p>
            <a:pPr marL="342900" indent="-342900">
              <a:lnSpc>
                <a:spcPct val="150000"/>
              </a:lnSpc>
              <a:buClr>
                <a:schemeClr val="accent1"/>
              </a:buClr>
              <a:buFont typeface="+mj-lt"/>
              <a:buAutoNum type="arabicPeriod"/>
            </a:pPr>
            <a:endParaRPr lang="en-US" b="0" dirty="0" smtClean="0"/>
          </a:p>
          <a:p>
            <a:pPr marL="342900" indent="-342900">
              <a:lnSpc>
                <a:spcPct val="150000"/>
              </a:lnSpc>
              <a:buClr>
                <a:schemeClr val="accent1"/>
              </a:buClr>
              <a:buFont typeface="+mj-lt"/>
              <a:buAutoNum type="arabicPeriod"/>
            </a:pPr>
            <a:r>
              <a:rPr lang="en-US" dirty="0" smtClean="0"/>
              <a:t>Risk, regimes, and performance -</a:t>
            </a:r>
            <a:r>
              <a:rPr lang="en-US" b="0" dirty="0" smtClean="0"/>
              <a:t> </a:t>
            </a:r>
            <a:r>
              <a:rPr lang="en-US" b="0" i="1" dirty="0" smtClean="0"/>
              <a:t>We define market turbulence, show how to partition historical returns into turbulent and quiet periods, and examine the link between turbulence and performance.</a:t>
            </a:r>
          </a:p>
          <a:p>
            <a:pPr marL="342900" indent="-342900">
              <a:lnSpc>
                <a:spcPct val="150000"/>
              </a:lnSpc>
              <a:buClr>
                <a:schemeClr val="accent1"/>
              </a:buClr>
              <a:buFont typeface="+mj-lt"/>
              <a:buAutoNum type="arabicPeriod"/>
            </a:pPr>
            <a:endParaRPr lang="en-US" b="0" dirty="0" smtClean="0"/>
          </a:p>
          <a:p>
            <a:pPr marL="342900" indent="-342900">
              <a:lnSpc>
                <a:spcPct val="150000"/>
              </a:lnSpc>
              <a:buClr>
                <a:schemeClr val="accent1"/>
              </a:buClr>
              <a:buFont typeface="+mj-lt"/>
              <a:buAutoNum type="arabicPeriod"/>
            </a:pPr>
            <a:r>
              <a:rPr lang="en-US" dirty="0" smtClean="0"/>
              <a:t>Case study: from theory to practice -</a:t>
            </a:r>
            <a:r>
              <a:rPr lang="en-US" b="0" dirty="0" smtClean="0"/>
              <a:t> </a:t>
            </a:r>
            <a:r>
              <a:rPr lang="en-US" b="0" i="1" dirty="0" smtClean="0"/>
              <a:t>We introduce a framework that an SWF could employ to construct a portfolio that is more resilient to turbulent markets without giving up too much return on balance over the long term.</a:t>
            </a:r>
            <a:endParaRPr lang="en-US" b="0" i="1"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3231634"/>
            <a:ext cx="8232775" cy="369332"/>
          </a:xfrm>
        </p:spPr>
        <p:txBody>
          <a:bodyPr/>
          <a:lstStyle/>
          <a:p>
            <a:pPr algn="ctr"/>
            <a:r>
              <a:rPr lang="en-US" sz="2400" dirty="0" smtClean="0">
                <a:solidFill>
                  <a:srgbClr val="0070C0"/>
                </a:solidFill>
              </a:rPr>
              <a:t>Is portfolio optimization dead?</a:t>
            </a:r>
            <a:endParaRPr lang="en-US" sz="2400" dirty="0">
              <a:solidFill>
                <a:srgbClr val="0070C0"/>
              </a:solidFill>
            </a:endParaRPr>
          </a:p>
        </p:txBody>
      </p:sp>
      <p:sp>
        <p:nvSpPr>
          <p:cNvPr id="2022429" name="Line 29"/>
          <p:cNvSpPr>
            <a:spLocks noChangeShapeType="1"/>
          </p:cNvSpPr>
          <p:nvPr/>
        </p:nvSpPr>
        <p:spPr bwMode="auto">
          <a:xfrm>
            <a:off x="6919913" y="2965450"/>
            <a:ext cx="2057400" cy="0"/>
          </a:xfrm>
          <a:prstGeom prst="line">
            <a:avLst/>
          </a:prstGeom>
          <a:noFill/>
          <a:ln w="9525">
            <a:solidFill>
              <a:srgbClr val="F8F8F8"/>
            </a:solidFill>
            <a:round/>
            <a:headEnd/>
            <a:tailEnd/>
          </a:ln>
          <a:effectLst/>
        </p:spPr>
        <p:txBody>
          <a:bodyPr wrap="none" anchor="ctr"/>
          <a:lstStyle/>
          <a:p>
            <a:endParaRPr lang="en-US"/>
          </a:p>
        </p:txBody>
      </p:sp>
      <p:sp>
        <p:nvSpPr>
          <p:cNvPr id="2022430" name="Text Box 30"/>
          <p:cNvSpPr txBox="1">
            <a:spLocks noChangeArrowheads="1"/>
          </p:cNvSpPr>
          <p:nvPr/>
        </p:nvSpPr>
        <p:spPr bwMode="auto">
          <a:xfrm>
            <a:off x="6918325" y="3141663"/>
            <a:ext cx="2054225" cy="274637"/>
          </a:xfrm>
          <a:prstGeom prst="rect">
            <a:avLst/>
          </a:prstGeom>
          <a:noFill/>
          <a:ln w="9525">
            <a:noFill/>
            <a:miter lim="800000"/>
            <a:headEnd/>
            <a:tailEnd/>
          </a:ln>
          <a:effectLst/>
        </p:spPr>
        <p:txBody>
          <a:bodyPr>
            <a:spAutoFit/>
          </a:bodyPr>
          <a:lstStyle/>
          <a:p>
            <a:pPr algn="ctr" eaLnBrk="0" hangingPunct="0"/>
            <a:endParaRPr lang="en-US" sz="1200" b="0">
              <a:ea typeface="MS PGothic" pitchFamily="34" charset="-128"/>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1030288"/>
            <a:ext cx="8232775" cy="369332"/>
          </a:xfrm>
        </p:spPr>
        <p:txBody>
          <a:bodyPr/>
          <a:lstStyle/>
          <a:p>
            <a:r>
              <a:rPr lang="en-US" sz="2400" dirty="0" smtClean="0">
                <a:solidFill>
                  <a:srgbClr val="0070C0"/>
                </a:solidFill>
              </a:rPr>
              <a:t>Mean-variance optimization: a brief review</a:t>
            </a:r>
            <a:endParaRPr lang="en-US" sz="2400" dirty="0">
              <a:solidFill>
                <a:srgbClr val="0070C0"/>
              </a:solidFill>
            </a:endParaRPr>
          </a:p>
        </p:txBody>
      </p:sp>
      <p:sp>
        <p:nvSpPr>
          <p:cNvPr id="2022429" name="Line 29"/>
          <p:cNvSpPr>
            <a:spLocks noChangeShapeType="1"/>
          </p:cNvSpPr>
          <p:nvPr/>
        </p:nvSpPr>
        <p:spPr bwMode="auto">
          <a:xfrm>
            <a:off x="6919913" y="2965450"/>
            <a:ext cx="2057400" cy="0"/>
          </a:xfrm>
          <a:prstGeom prst="line">
            <a:avLst/>
          </a:prstGeom>
          <a:noFill/>
          <a:ln w="9525">
            <a:solidFill>
              <a:srgbClr val="F8F8F8"/>
            </a:solidFill>
            <a:round/>
            <a:headEnd/>
            <a:tailEnd/>
          </a:ln>
          <a:effectLst/>
        </p:spPr>
        <p:txBody>
          <a:bodyPr wrap="none" anchor="ctr"/>
          <a:lstStyle/>
          <a:p>
            <a:endParaRPr lang="en-US"/>
          </a:p>
        </p:txBody>
      </p:sp>
      <p:sp>
        <p:nvSpPr>
          <p:cNvPr id="2022430" name="Text Box 30"/>
          <p:cNvSpPr txBox="1">
            <a:spLocks noChangeArrowheads="1"/>
          </p:cNvSpPr>
          <p:nvPr/>
        </p:nvSpPr>
        <p:spPr bwMode="auto">
          <a:xfrm>
            <a:off x="6918325" y="3141663"/>
            <a:ext cx="2054225" cy="274637"/>
          </a:xfrm>
          <a:prstGeom prst="rect">
            <a:avLst/>
          </a:prstGeom>
          <a:noFill/>
          <a:ln w="9525">
            <a:noFill/>
            <a:miter lim="800000"/>
            <a:headEnd/>
            <a:tailEnd/>
          </a:ln>
          <a:effectLst/>
        </p:spPr>
        <p:txBody>
          <a:bodyPr>
            <a:spAutoFit/>
          </a:bodyPr>
          <a:lstStyle/>
          <a:p>
            <a:pPr algn="ctr" eaLnBrk="0" hangingPunct="0"/>
            <a:endParaRPr lang="en-US" sz="1200" b="0">
              <a:ea typeface="MS PGothic" pitchFamily="34" charset="-128"/>
            </a:endParaRPr>
          </a:p>
        </p:txBody>
      </p:sp>
      <p:sp>
        <p:nvSpPr>
          <p:cNvPr id="7" name="TextBox 6"/>
          <p:cNvSpPr txBox="1"/>
          <p:nvPr/>
        </p:nvSpPr>
        <p:spPr>
          <a:xfrm>
            <a:off x="455613" y="1818752"/>
            <a:ext cx="7985002" cy="4524315"/>
          </a:xfrm>
          <a:prstGeom prst="rect">
            <a:avLst/>
          </a:prstGeom>
          <a:noFill/>
        </p:spPr>
        <p:txBody>
          <a:bodyPr wrap="square" rtlCol="0">
            <a:spAutoFit/>
          </a:bodyPr>
          <a:lstStyle/>
          <a:p>
            <a:pPr>
              <a:lnSpc>
                <a:spcPct val="150000"/>
              </a:lnSpc>
              <a:buClr>
                <a:schemeClr val="accent1"/>
              </a:buClr>
              <a:buFont typeface="Wingdings" pitchFamily="2" charset="2"/>
              <a:buChar char="§"/>
            </a:pPr>
            <a:r>
              <a:rPr lang="en-US" b="0" dirty="0" smtClean="0"/>
              <a:t> Mean-variance optimization was originally proposed by Harry Markowitz in 1952, but it was not until the mid 1970s that institutional investors seriously embraced the technology.*</a:t>
            </a:r>
          </a:p>
          <a:p>
            <a:pPr>
              <a:lnSpc>
                <a:spcPct val="150000"/>
              </a:lnSpc>
              <a:buClr>
                <a:schemeClr val="accent1"/>
              </a:buClr>
              <a:buFont typeface="Wingdings" pitchFamily="2" charset="2"/>
              <a:buChar char="§"/>
            </a:pPr>
            <a:r>
              <a:rPr lang="en-US" b="0" dirty="0" smtClean="0"/>
              <a:t> For a given set of asset class inputs (expected return, risk, and correlation), MVO identifies the allocation that offers the highest expected return for a given level of risk – or the lowest risk for a given level of expected return.</a:t>
            </a:r>
          </a:p>
          <a:p>
            <a:pPr>
              <a:lnSpc>
                <a:spcPct val="150000"/>
              </a:lnSpc>
              <a:buClr>
                <a:schemeClr val="accent1"/>
              </a:buClr>
              <a:buFont typeface="Wingdings" pitchFamily="2" charset="2"/>
              <a:buChar char="§"/>
            </a:pPr>
            <a:r>
              <a:rPr lang="en-US" b="0" dirty="0" smtClean="0"/>
              <a:t> A continuum of optimal portfolios forms the efficient frontier, which extends from the minimum-risk portfolio (lower left) to a portfolio that is 100% invested in the asset with the highest expected return (upper right).</a:t>
            </a:r>
          </a:p>
          <a:p>
            <a:pPr>
              <a:lnSpc>
                <a:spcPct val="150000"/>
              </a:lnSpc>
              <a:buClr>
                <a:schemeClr val="accent1"/>
              </a:buClr>
              <a:buFont typeface="Wingdings" pitchFamily="2" charset="2"/>
              <a:buChar char="§"/>
            </a:pPr>
            <a:r>
              <a:rPr lang="en-US" b="0" dirty="0" smtClean="0"/>
              <a:t> Most institutional investors conduct asset allocation studies every three to five years to reevaluate the efficiency of their portfolios.  Most employ some form of mean-variance optimization as part of this review.</a:t>
            </a:r>
            <a:endParaRPr lang="en-US" b="0" dirty="0"/>
          </a:p>
        </p:txBody>
      </p:sp>
      <p:sp>
        <p:nvSpPr>
          <p:cNvPr id="6" name="TextBox 5"/>
          <p:cNvSpPr txBox="1"/>
          <p:nvPr/>
        </p:nvSpPr>
        <p:spPr>
          <a:xfrm>
            <a:off x="140677" y="6481187"/>
            <a:ext cx="7608173" cy="246221"/>
          </a:xfrm>
          <a:prstGeom prst="rect">
            <a:avLst/>
          </a:prstGeom>
          <a:noFill/>
        </p:spPr>
        <p:txBody>
          <a:bodyPr wrap="none" rtlCol="0">
            <a:spAutoFit/>
          </a:bodyPr>
          <a:lstStyle/>
          <a:p>
            <a:r>
              <a:rPr lang="en-US" sz="1000" b="0" i="1" dirty="0" smtClean="0"/>
              <a:t>*Source: Kritzman, Mark.  “The Graceful Aging of Mean-Variance Optimization.” The Journal of Portfolio Management, Winter 2011.</a:t>
            </a:r>
            <a:endParaRPr lang="en-US" sz="1000" b="0" i="1"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1030288"/>
            <a:ext cx="8232775" cy="369332"/>
          </a:xfrm>
        </p:spPr>
        <p:txBody>
          <a:bodyPr/>
          <a:lstStyle/>
          <a:p>
            <a:r>
              <a:rPr lang="en-US" sz="2400" dirty="0" smtClean="0">
                <a:solidFill>
                  <a:srgbClr val="0070C0"/>
                </a:solidFill>
              </a:rPr>
              <a:t>The efficient frontier with stocks and bonds</a:t>
            </a:r>
            <a:endParaRPr lang="en-US" sz="2400" dirty="0">
              <a:solidFill>
                <a:srgbClr val="0070C0"/>
              </a:solidFill>
            </a:endParaRPr>
          </a:p>
        </p:txBody>
      </p:sp>
      <p:sp>
        <p:nvSpPr>
          <p:cNvPr id="2022429" name="Line 29"/>
          <p:cNvSpPr>
            <a:spLocks noChangeShapeType="1"/>
          </p:cNvSpPr>
          <p:nvPr/>
        </p:nvSpPr>
        <p:spPr bwMode="auto">
          <a:xfrm>
            <a:off x="6919913" y="2965450"/>
            <a:ext cx="2057400" cy="0"/>
          </a:xfrm>
          <a:prstGeom prst="line">
            <a:avLst/>
          </a:prstGeom>
          <a:noFill/>
          <a:ln w="9525">
            <a:solidFill>
              <a:srgbClr val="F8F8F8"/>
            </a:solidFill>
            <a:round/>
            <a:headEnd/>
            <a:tailEnd/>
          </a:ln>
          <a:effectLst/>
        </p:spPr>
        <p:txBody>
          <a:bodyPr wrap="none" anchor="ctr"/>
          <a:lstStyle/>
          <a:p>
            <a:endParaRPr lang="en-US"/>
          </a:p>
        </p:txBody>
      </p:sp>
      <p:sp>
        <p:nvSpPr>
          <p:cNvPr id="2022430" name="Text Box 30"/>
          <p:cNvSpPr txBox="1">
            <a:spLocks noChangeArrowheads="1"/>
          </p:cNvSpPr>
          <p:nvPr/>
        </p:nvSpPr>
        <p:spPr bwMode="auto">
          <a:xfrm>
            <a:off x="6918325" y="3141663"/>
            <a:ext cx="2054225" cy="274637"/>
          </a:xfrm>
          <a:prstGeom prst="rect">
            <a:avLst/>
          </a:prstGeom>
          <a:noFill/>
          <a:ln w="9525">
            <a:noFill/>
            <a:miter lim="800000"/>
            <a:headEnd/>
            <a:tailEnd/>
          </a:ln>
          <a:effectLst/>
        </p:spPr>
        <p:txBody>
          <a:bodyPr>
            <a:spAutoFit/>
          </a:bodyPr>
          <a:lstStyle/>
          <a:p>
            <a:pPr algn="ctr" eaLnBrk="0" hangingPunct="0"/>
            <a:endParaRPr lang="en-US" sz="1200" b="0">
              <a:ea typeface="MS PGothic" pitchFamily="34" charset="-128"/>
            </a:endParaRPr>
          </a:p>
        </p:txBody>
      </p:sp>
      <p:graphicFrame>
        <p:nvGraphicFramePr>
          <p:cNvPr id="8" name="Chart 7"/>
          <p:cNvGraphicFramePr/>
          <p:nvPr/>
        </p:nvGraphicFramePr>
        <p:xfrm>
          <a:off x="455612" y="1593850"/>
          <a:ext cx="8065389" cy="4777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34064" y="6371562"/>
            <a:ext cx="8386937" cy="400111"/>
          </a:xfrm>
          <a:prstGeom prst="rect">
            <a:avLst/>
          </a:prstGeom>
          <a:noFill/>
        </p:spPr>
        <p:txBody>
          <a:bodyPr wrap="square" rtlCol="0">
            <a:spAutoFit/>
          </a:bodyPr>
          <a:lstStyle/>
          <a:p>
            <a:r>
              <a:rPr lang="en-US" sz="1000" b="0" i="1" dirty="0" smtClean="0"/>
              <a:t>*This illustration assumes that for stocks and bonds , respectively, expected returns are 9% and 6%, standard deviations are 20% and 5%, and  correlation is zero.</a:t>
            </a:r>
            <a:endParaRPr lang="en-US" sz="1000" b="0" i="1" dirty="0"/>
          </a:p>
        </p:txBody>
      </p:sp>
      <p:sp>
        <p:nvSpPr>
          <p:cNvPr id="14" name="TextBox 13"/>
          <p:cNvSpPr txBox="1"/>
          <p:nvPr/>
        </p:nvSpPr>
        <p:spPr>
          <a:xfrm>
            <a:off x="3471900" y="4832698"/>
            <a:ext cx="1737976" cy="461665"/>
          </a:xfrm>
          <a:prstGeom prst="rect">
            <a:avLst/>
          </a:prstGeom>
          <a:noFill/>
        </p:spPr>
        <p:txBody>
          <a:bodyPr wrap="none" rtlCol="0">
            <a:spAutoFit/>
          </a:bodyPr>
          <a:lstStyle/>
          <a:p>
            <a:r>
              <a:rPr lang="en-US" sz="1200" b="0" dirty="0" smtClean="0"/>
              <a:t>Minimum-risk portfolio</a:t>
            </a:r>
          </a:p>
          <a:p>
            <a:r>
              <a:rPr lang="en-US" sz="1200" b="0" dirty="0" smtClean="0"/>
              <a:t>5% stocks, 95% bonds</a:t>
            </a:r>
            <a:endParaRPr lang="en-US" sz="1200" b="0" dirty="0"/>
          </a:p>
        </p:txBody>
      </p:sp>
      <p:cxnSp>
        <p:nvCxnSpPr>
          <p:cNvPr id="16" name="Straight Arrow Connector 15"/>
          <p:cNvCxnSpPr/>
          <p:nvPr/>
        </p:nvCxnSpPr>
        <p:spPr bwMode="auto">
          <a:xfrm rot="16200000" flipV="1">
            <a:off x="6583608" y="2545355"/>
            <a:ext cx="734717" cy="1456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1030288"/>
            <a:ext cx="8232775" cy="369332"/>
          </a:xfrm>
        </p:spPr>
        <p:txBody>
          <a:bodyPr/>
          <a:lstStyle/>
          <a:p>
            <a:r>
              <a:rPr lang="en-US" sz="2400" dirty="0" smtClean="0">
                <a:solidFill>
                  <a:srgbClr val="0070C0"/>
                </a:solidFill>
              </a:rPr>
              <a:t>Evaluating common critiques of MVO*</a:t>
            </a:r>
            <a:endParaRPr lang="en-US" sz="2400" dirty="0">
              <a:solidFill>
                <a:srgbClr val="0070C0"/>
              </a:solidFill>
            </a:endParaRPr>
          </a:p>
        </p:txBody>
      </p:sp>
      <p:sp>
        <p:nvSpPr>
          <p:cNvPr id="2022429" name="Line 29"/>
          <p:cNvSpPr>
            <a:spLocks noChangeShapeType="1"/>
          </p:cNvSpPr>
          <p:nvPr/>
        </p:nvSpPr>
        <p:spPr bwMode="auto">
          <a:xfrm>
            <a:off x="6919913" y="2965450"/>
            <a:ext cx="2057400" cy="0"/>
          </a:xfrm>
          <a:prstGeom prst="line">
            <a:avLst/>
          </a:prstGeom>
          <a:noFill/>
          <a:ln w="9525">
            <a:solidFill>
              <a:srgbClr val="F8F8F8"/>
            </a:solidFill>
            <a:round/>
            <a:headEnd/>
            <a:tailEnd/>
          </a:ln>
          <a:effectLst/>
        </p:spPr>
        <p:txBody>
          <a:bodyPr wrap="none" anchor="ctr"/>
          <a:lstStyle/>
          <a:p>
            <a:endParaRPr lang="en-US"/>
          </a:p>
        </p:txBody>
      </p:sp>
      <p:sp>
        <p:nvSpPr>
          <p:cNvPr id="2022430" name="Text Box 30"/>
          <p:cNvSpPr txBox="1">
            <a:spLocks noChangeArrowheads="1"/>
          </p:cNvSpPr>
          <p:nvPr/>
        </p:nvSpPr>
        <p:spPr bwMode="auto">
          <a:xfrm>
            <a:off x="6918325" y="3141663"/>
            <a:ext cx="2054225" cy="274637"/>
          </a:xfrm>
          <a:prstGeom prst="rect">
            <a:avLst/>
          </a:prstGeom>
          <a:noFill/>
          <a:ln w="9525">
            <a:noFill/>
            <a:miter lim="800000"/>
            <a:headEnd/>
            <a:tailEnd/>
          </a:ln>
          <a:effectLst/>
        </p:spPr>
        <p:txBody>
          <a:bodyPr>
            <a:spAutoFit/>
          </a:bodyPr>
          <a:lstStyle/>
          <a:p>
            <a:pPr algn="ctr" eaLnBrk="0" hangingPunct="0"/>
            <a:endParaRPr lang="en-US" sz="1200" b="0">
              <a:ea typeface="MS PGothic" pitchFamily="34" charset="-128"/>
            </a:endParaRPr>
          </a:p>
        </p:txBody>
      </p:sp>
      <p:sp>
        <p:nvSpPr>
          <p:cNvPr id="7" name="TextBox 6"/>
          <p:cNvSpPr txBox="1"/>
          <p:nvPr/>
        </p:nvSpPr>
        <p:spPr>
          <a:xfrm>
            <a:off x="455613" y="1818752"/>
            <a:ext cx="7985002" cy="4524315"/>
          </a:xfrm>
          <a:prstGeom prst="rect">
            <a:avLst/>
          </a:prstGeom>
          <a:noFill/>
        </p:spPr>
        <p:txBody>
          <a:bodyPr wrap="square" rtlCol="0">
            <a:spAutoFit/>
          </a:bodyPr>
          <a:lstStyle/>
          <a:p>
            <a:pPr>
              <a:lnSpc>
                <a:spcPct val="150000"/>
              </a:lnSpc>
              <a:buClr>
                <a:schemeClr val="accent1"/>
              </a:buClr>
            </a:pPr>
            <a:r>
              <a:rPr lang="en-US" dirty="0" smtClean="0">
                <a:solidFill>
                  <a:schemeClr val="accent1"/>
                </a:solidFill>
              </a:rPr>
              <a:t>Critique: </a:t>
            </a:r>
            <a:r>
              <a:rPr lang="en-US" b="0" dirty="0" smtClean="0"/>
              <a:t>Garbage in, garbage out - if the inputs to MVO are incorrect then the “optimal” weights will also be incorrect.  </a:t>
            </a:r>
          </a:p>
          <a:p>
            <a:pPr>
              <a:lnSpc>
                <a:spcPct val="150000"/>
              </a:lnSpc>
              <a:buClr>
                <a:schemeClr val="accent1"/>
              </a:buClr>
            </a:pPr>
            <a:r>
              <a:rPr lang="en-US" dirty="0" smtClean="0">
                <a:solidFill>
                  <a:schemeClr val="accent1"/>
                </a:solidFill>
              </a:rPr>
              <a:t>Response:</a:t>
            </a:r>
            <a:r>
              <a:rPr lang="en-US" b="0" dirty="0" smtClean="0"/>
              <a:t> This is true.  But why should we hold MVO to a higher standard than calculators, spreadsheets and cooking recipes?</a:t>
            </a:r>
          </a:p>
          <a:p>
            <a:pPr>
              <a:lnSpc>
                <a:spcPct val="150000"/>
              </a:lnSpc>
              <a:buClr>
                <a:schemeClr val="accent1"/>
              </a:buClr>
            </a:pPr>
            <a:endParaRPr lang="en-US" b="0" dirty="0" smtClean="0"/>
          </a:p>
          <a:p>
            <a:pPr>
              <a:lnSpc>
                <a:spcPct val="150000"/>
              </a:lnSpc>
              <a:buClr>
                <a:schemeClr val="accent1"/>
              </a:buClr>
            </a:pPr>
            <a:endParaRPr lang="en-US" b="0" dirty="0" smtClean="0"/>
          </a:p>
          <a:p>
            <a:pPr>
              <a:lnSpc>
                <a:spcPct val="150000"/>
              </a:lnSpc>
              <a:buClr>
                <a:schemeClr val="accent1"/>
              </a:buClr>
            </a:pPr>
            <a:r>
              <a:rPr lang="en-US" dirty="0" smtClean="0">
                <a:solidFill>
                  <a:schemeClr val="accent1"/>
                </a:solidFill>
              </a:rPr>
              <a:t>Critique:</a:t>
            </a:r>
            <a:r>
              <a:rPr lang="en-US" b="0" dirty="0" smtClean="0"/>
              <a:t> MVO is an “error </a:t>
            </a:r>
            <a:r>
              <a:rPr lang="en-US" b="0" dirty="0" err="1" smtClean="0"/>
              <a:t>maximizer</a:t>
            </a:r>
            <a:r>
              <a:rPr lang="en-US" b="0" dirty="0" smtClean="0"/>
              <a:t>” – the weights in the optimal portfolio are hypersensitive to small errors in the inputs.</a:t>
            </a:r>
          </a:p>
          <a:p>
            <a:pPr>
              <a:lnSpc>
                <a:spcPct val="150000"/>
              </a:lnSpc>
              <a:buClr>
                <a:schemeClr val="accent1"/>
              </a:buClr>
            </a:pPr>
            <a:r>
              <a:rPr lang="en-US" dirty="0" smtClean="0">
                <a:solidFill>
                  <a:schemeClr val="accent1"/>
                </a:solidFill>
              </a:rPr>
              <a:t>Response:</a:t>
            </a:r>
            <a:r>
              <a:rPr lang="en-US" b="0" dirty="0" smtClean="0"/>
              <a:t> This is only true when assets are close substitutes for one another (i.e., when they are highly correlated).  When assets are close substitutes, the return and risk properties of the correct and incorrect portfolios will be quite similar despite these misallocations.</a:t>
            </a:r>
            <a:endParaRPr lang="en-US" b="0" dirty="0"/>
          </a:p>
        </p:txBody>
      </p:sp>
      <p:sp>
        <p:nvSpPr>
          <p:cNvPr id="8" name="TextBox 7"/>
          <p:cNvSpPr txBox="1"/>
          <p:nvPr/>
        </p:nvSpPr>
        <p:spPr>
          <a:xfrm>
            <a:off x="140677" y="6481187"/>
            <a:ext cx="7608173" cy="246221"/>
          </a:xfrm>
          <a:prstGeom prst="rect">
            <a:avLst/>
          </a:prstGeom>
          <a:noFill/>
        </p:spPr>
        <p:txBody>
          <a:bodyPr wrap="none" rtlCol="0">
            <a:spAutoFit/>
          </a:bodyPr>
          <a:lstStyle/>
          <a:p>
            <a:r>
              <a:rPr lang="en-US" sz="1000" b="0" i="1" dirty="0" smtClean="0"/>
              <a:t>*Source: Kritzman, Mark.  “The Graceful Aging of Mean-Variance Optimization.” The Journal of Portfolio Management, Winter 2011.</a:t>
            </a:r>
            <a:endParaRPr lang="en-US" sz="1000" b="0" i="1"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a:xfrm>
            <a:off x="455613" y="1030288"/>
            <a:ext cx="8232775" cy="369332"/>
          </a:xfrm>
        </p:spPr>
        <p:txBody>
          <a:bodyPr/>
          <a:lstStyle/>
          <a:p>
            <a:r>
              <a:rPr lang="en-US" sz="2400" dirty="0" smtClean="0">
                <a:solidFill>
                  <a:srgbClr val="0070C0"/>
                </a:solidFill>
              </a:rPr>
              <a:t>Evaluating common critiques of MVO*</a:t>
            </a:r>
            <a:endParaRPr lang="en-US" sz="2400" dirty="0">
              <a:solidFill>
                <a:srgbClr val="0070C0"/>
              </a:solidFill>
            </a:endParaRPr>
          </a:p>
        </p:txBody>
      </p:sp>
      <p:sp>
        <p:nvSpPr>
          <p:cNvPr id="2022429" name="Line 29"/>
          <p:cNvSpPr>
            <a:spLocks noChangeShapeType="1"/>
          </p:cNvSpPr>
          <p:nvPr/>
        </p:nvSpPr>
        <p:spPr bwMode="auto">
          <a:xfrm>
            <a:off x="6919913" y="2965450"/>
            <a:ext cx="2057400" cy="0"/>
          </a:xfrm>
          <a:prstGeom prst="line">
            <a:avLst/>
          </a:prstGeom>
          <a:noFill/>
          <a:ln w="9525">
            <a:solidFill>
              <a:srgbClr val="F8F8F8"/>
            </a:solidFill>
            <a:round/>
            <a:headEnd/>
            <a:tailEnd/>
          </a:ln>
          <a:effectLst/>
        </p:spPr>
        <p:txBody>
          <a:bodyPr wrap="none" anchor="ctr"/>
          <a:lstStyle/>
          <a:p>
            <a:endParaRPr lang="en-US"/>
          </a:p>
        </p:txBody>
      </p:sp>
      <p:sp>
        <p:nvSpPr>
          <p:cNvPr id="2022430" name="Text Box 30"/>
          <p:cNvSpPr txBox="1">
            <a:spLocks noChangeArrowheads="1"/>
          </p:cNvSpPr>
          <p:nvPr/>
        </p:nvSpPr>
        <p:spPr bwMode="auto">
          <a:xfrm>
            <a:off x="6918325" y="3141663"/>
            <a:ext cx="2054225" cy="274637"/>
          </a:xfrm>
          <a:prstGeom prst="rect">
            <a:avLst/>
          </a:prstGeom>
          <a:noFill/>
          <a:ln w="9525">
            <a:noFill/>
            <a:miter lim="800000"/>
            <a:headEnd/>
            <a:tailEnd/>
          </a:ln>
          <a:effectLst/>
        </p:spPr>
        <p:txBody>
          <a:bodyPr>
            <a:spAutoFit/>
          </a:bodyPr>
          <a:lstStyle/>
          <a:p>
            <a:pPr algn="ctr" eaLnBrk="0" hangingPunct="0"/>
            <a:endParaRPr lang="en-US" sz="1200" b="0">
              <a:ea typeface="MS PGothic" pitchFamily="34" charset="-128"/>
            </a:endParaRPr>
          </a:p>
        </p:txBody>
      </p:sp>
      <p:sp>
        <p:nvSpPr>
          <p:cNvPr id="7" name="TextBox 6"/>
          <p:cNvSpPr txBox="1"/>
          <p:nvPr/>
        </p:nvSpPr>
        <p:spPr>
          <a:xfrm>
            <a:off x="455613" y="1818752"/>
            <a:ext cx="7985002" cy="4154984"/>
          </a:xfrm>
          <a:prstGeom prst="rect">
            <a:avLst/>
          </a:prstGeom>
          <a:noFill/>
        </p:spPr>
        <p:txBody>
          <a:bodyPr wrap="square" rtlCol="0">
            <a:spAutoFit/>
          </a:bodyPr>
          <a:lstStyle/>
          <a:p>
            <a:pPr>
              <a:lnSpc>
                <a:spcPct val="150000"/>
              </a:lnSpc>
              <a:buClr>
                <a:schemeClr val="accent1"/>
              </a:buClr>
            </a:pPr>
            <a:r>
              <a:rPr lang="en-US" dirty="0" smtClean="0">
                <a:solidFill>
                  <a:schemeClr val="accent1"/>
                </a:solidFill>
              </a:rPr>
              <a:t>Critique: </a:t>
            </a:r>
            <a:r>
              <a:rPr lang="en-US" b="0" dirty="0" smtClean="0"/>
              <a:t>MVO depends on false assumptions – it assumes that asset class returns conform to a normal (bell curve) distribution.  In reality, many asset classes exhibit fat tails.  It also assumes that investors have quadratic utility; in other words, it assumes that investors experience a smooth mapping between wealth and satisfaction.  In reality, many investors have “kinked” utility.  They become very unhappy very quickly when losses exceed a certain threshold.</a:t>
            </a:r>
          </a:p>
          <a:p>
            <a:pPr>
              <a:lnSpc>
                <a:spcPct val="150000"/>
              </a:lnSpc>
              <a:buClr>
                <a:schemeClr val="accent1"/>
              </a:buClr>
            </a:pPr>
            <a:r>
              <a:rPr lang="en-US" dirty="0" smtClean="0">
                <a:solidFill>
                  <a:schemeClr val="accent1"/>
                </a:solidFill>
              </a:rPr>
              <a:t>Response:</a:t>
            </a:r>
            <a:r>
              <a:rPr lang="en-US" b="0" dirty="0" smtClean="0"/>
              <a:t> This is perhaps the most valid critique of MVO, since in many cases, neither of these assumptions is true.  Nonetheless, they are only rarely sufficiently false to invalidate MVO.  Furthermore, when they are invalid, investors can rely on robust, alternative portfolio constructive tools that do not make these assumptions.</a:t>
            </a:r>
          </a:p>
          <a:p>
            <a:pPr>
              <a:lnSpc>
                <a:spcPct val="150000"/>
              </a:lnSpc>
              <a:buClr>
                <a:schemeClr val="accent1"/>
              </a:buClr>
            </a:pPr>
            <a:endParaRPr lang="en-US" b="0" dirty="0" smtClean="0"/>
          </a:p>
        </p:txBody>
      </p:sp>
      <p:sp>
        <p:nvSpPr>
          <p:cNvPr id="8" name="TextBox 7"/>
          <p:cNvSpPr txBox="1"/>
          <p:nvPr/>
        </p:nvSpPr>
        <p:spPr>
          <a:xfrm>
            <a:off x="140677" y="6481187"/>
            <a:ext cx="7608173" cy="246221"/>
          </a:xfrm>
          <a:prstGeom prst="rect">
            <a:avLst/>
          </a:prstGeom>
          <a:noFill/>
        </p:spPr>
        <p:txBody>
          <a:bodyPr wrap="none" rtlCol="0">
            <a:spAutoFit/>
          </a:bodyPr>
          <a:lstStyle/>
          <a:p>
            <a:r>
              <a:rPr lang="en-US" sz="1000" b="0" i="1" dirty="0" smtClean="0"/>
              <a:t>*Source: Kritzman, Mark.  “The Graceful Aging of Mean-Variance Optimization.” The Journal of Portfolio Management, Winter 2011.</a:t>
            </a:r>
            <a:endParaRPr lang="en-US" sz="1000" b="0" i="1"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Body &amp; Break">
  <a:themeElements>
    <a:clrScheme name="Body &amp; Break 2">
      <a:dk1>
        <a:srgbClr val="000000"/>
      </a:dk1>
      <a:lt1>
        <a:srgbClr val="969696"/>
      </a:lt1>
      <a:dk2>
        <a:srgbClr val="000000"/>
      </a:dk2>
      <a:lt2>
        <a:srgbClr val="FFFFFF"/>
      </a:lt2>
      <a:accent1>
        <a:srgbClr val="0055AD"/>
      </a:accent1>
      <a:accent2>
        <a:srgbClr val="E28100"/>
      </a:accent2>
      <a:accent3>
        <a:srgbClr val="C9C9C9"/>
      </a:accent3>
      <a:accent4>
        <a:srgbClr val="000000"/>
      </a:accent4>
      <a:accent5>
        <a:srgbClr val="AAB4D3"/>
      </a:accent5>
      <a:accent6>
        <a:srgbClr val="CD7400"/>
      </a:accent6>
      <a:hlink>
        <a:srgbClr val="AABC00"/>
      </a:hlink>
      <a:folHlink>
        <a:srgbClr val="53A5FF"/>
      </a:folHlink>
    </a:clrScheme>
    <a:fontScheme name="Body &amp; Brea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ody &amp; Break 1">
        <a:dk1>
          <a:srgbClr val="000000"/>
        </a:dk1>
        <a:lt1>
          <a:srgbClr val="969696"/>
        </a:lt1>
        <a:dk2>
          <a:srgbClr val="0055AD"/>
        </a:dk2>
        <a:lt2>
          <a:srgbClr val="FFFFFF"/>
        </a:lt2>
        <a:accent1>
          <a:srgbClr val="0055AD"/>
        </a:accent1>
        <a:accent2>
          <a:srgbClr val="E28100"/>
        </a:accent2>
        <a:accent3>
          <a:srgbClr val="C9C9C9"/>
        </a:accent3>
        <a:accent4>
          <a:srgbClr val="000000"/>
        </a:accent4>
        <a:accent5>
          <a:srgbClr val="AAB4D3"/>
        </a:accent5>
        <a:accent6>
          <a:srgbClr val="CD7400"/>
        </a:accent6>
        <a:hlink>
          <a:srgbClr val="AABC00"/>
        </a:hlink>
        <a:folHlink>
          <a:srgbClr val="53A5FF"/>
        </a:folHlink>
      </a:clrScheme>
      <a:clrMap bg1="lt1" tx1="dk1" bg2="lt2" tx2="dk2" accent1="accent1" accent2="accent2" accent3="accent3" accent4="accent4" accent5="accent5" accent6="accent6" hlink="hlink" folHlink="folHlink"/>
    </a:extraClrScheme>
    <a:extraClrScheme>
      <a:clrScheme name="Body &amp; Break 2">
        <a:dk1>
          <a:srgbClr val="000000"/>
        </a:dk1>
        <a:lt1>
          <a:srgbClr val="969696"/>
        </a:lt1>
        <a:dk2>
          <a:srgbClr val="000000"/>
        </a:dk2>
        <a:lt2>
          <a:srgbClr val="FFFFFF"/>
        </a:lt2>
        <a:accent1>
          <a:srgbClr val="0055AD"/>
        </a:accent1>
        <a:accent2>
          <a:srgbClr val="E28100"/>
        </a:accent2>
        <a:accent3>
          <a:srgbClr val="C9C9C9"/>
        </a:accent3>
        <a:accent4>
          <a:srgbClr val="000000"/>
        </a:accent4>
        <a:accent5>
          <a:srgbClr val="AAB4D3"/>
        </a:accent5>
        <a:accent6>
          <a:srgbClr val="CD7400"/>
        </a:accent6>
        <a:hlink>
          <a:srgbClr val="AABC00"/>
        </a:hlink>
        <a:folHlink>
          <a:srgbClr val="53A5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in Banner">
  <a:themeElements>
    <a:clrScheme name="Title in Banner 2">
      <a:dk1>
        <a:srgbClr val="000000"/>
      </a:dk1>
      <a:lt1>
        <a:srgbClr val="969696"/>
      </a:lt1>
      <a:dk2>
        <a:srgbClr val="000000"/>
      </a:dk2>
      <a:lt2>
        <a:srgbClr val="FFFFFF"/>
      </a:lt2>
      <a:accent1>
        <a:srgbClr val="0055AD"/>
      </a:accent1>
      <a:accent2>
        <a:srgbClr val="E28100"/>
      </a:accent2>
      <a:accent3>
        <a:srgbClr val="C9C9C9"/>
      </a:accent3>
      <a:accent4>
        <a:srgbClr val="000000"/>
      </a:accent4>
      <a:accent5>
        <a:srgbClr val="AAB4D3"/>
      </a:accent5>
      <a:accent6>
        <a:srgbClr val="CD7400"/>
      </a:accent6>
      <a:hlink>
        <a:srgbClr val="AABC00"/>
      </a:hlink>
      <a:folHlink>
        <a:srgbClr val="53A5FF"/>
      </a:folHlink>
    </a:clrScheme>
    <a:fontScheme name="Title in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Title in Banner 1">
        <a:dk1>
          <a:srgbClr val="000000"/>
        </a:dk1>
        <a:lt1>
          <a:srgbClr val="969696"/>
        </a:lt1>
        <a:dk2>
          <a:srgbClr val="0055AD"/>
        </a:dk2>
        <a:lt2>
          <a:srgbClr val="FFFFFF"/>
        </a:lt2>
        <a:accent1>
          <a:srgbClr val="0055AD"/>
        </a:accent1>
        <a:accent2>
          <a:srgbClr val="E28100"/>
        </a:accent2>
        <a:accent3>
          <a:srgbClr val="C9C9C9"/>
        </a:accent3>
        <a:accent4>
          <a:srgbClr val="000000"/>
        </a:accent4>
        <a:accent5>
          <a:srgbClr val="AAB4D3"/>
        </a:accent5>
        <a:accent6>
          <a:srgbClr val="CD7400"/>
        </a:accent6>
        <a:hlink>
          <a:srgbClr val="AABC00"/>
        </a:hlink>
        <a:folHlink>
          <a:srgbClr val="53A5FF"/>
        </a:folHlink>
      </a:clrScheme>
      <a:clrMap bg1="lt1" tx1="dk1" bg2="lt2" tx2="dk2" accent1="accent1" accent2="accent2" accent3="accent3" accent4="accent4" accent5="accent5" accent6="accent6" hlink="hlink" folHlink="folHlink"/>
    </a:extraClrScheme>
    <a:extraClrScheme>
      <a:clrScheme name="Title in Banner 2">
        <a:dk1>
          <a:srgbClr val="000000"/>
        </a:dk1>
        <a:lt1>
          <a:srgbClr val="969696"/>
        </a:lt1>
        <a:dk2>
          <a:srgbClr val="000000"/>
        </a:dk2>
        <a:lt2>
          <a:srgbClr val="FFFFFF"/>
        </a:lt2>
        <a:accent1>
          <a:srgbClr val="0055AD"/>
        </a:accent1>
        <a:accent2>
          <a:srgbClr val="E28100"/>
        </a:accent2>
        <a:accent3>
          <a:srgbClr val="C9C9C9"/>
        </a:accent3>
        <a:accent4>
          <a:srgbClr val="000000"/>
        </a:accent4>
        <a:accent5>
          <a:srgbClr val="AAB4D3"/>
        </a:accent5>
        <a:accent6>
          <a:srgbClr val="CD7400"/>
        </a:accent6>
        <a:hlink>
          <a:srgbClr val="AABC00"/>
        </a:hlink>
        <a:folHlink>
          <a:srgbClr val="53A5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ver Page">
  <a:themeElements>
    <a:clrScheme name="Cover Page 1">
      <a:dk1>
        <a:srgbClr val="000000"/>
      </a:dk1>
      <a:lt1>
        <a:srgbClr val="969696"/>
      </a:lt1>
      <a:dk2>
        <a:srgbClr val="0055AD"/>
      </a:dk2>
      <a:lt2>
        <a:srgbClr val="FFFFFF"/>
      </a:lt2>
      <a:accent1>
        <a:srgbClr val="0055AD"/>
      </a:accent1>
      <a:accent2>
        <a:srgbClr val="E28100"/>
      </a:accent2>
      <a:accent3>
        <a:srgbClr val="C9C9C9"/>
      </a:accent3>
      <a:accent4>
        <a:srgbClr val="000000"/>
      </a:accent4>
      <a:accent5>
        <a:srgbClr val="AAB4D3"/>
      </a:accent5>
      <a:accent6>
        <a:srgbClr val="CD7400"/>
      </a:accent6>
      <a:hlink>
        <a:srgbClr val="AABC00"/>
      </a:hlink>
      <a:folHlink>
        <a:srgbClr val="53A5FF"/>
      </a:folHlink>
    </a:clrScheme>
    <a:fontScheme name="Cover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Cover Page 1">
        <a:dk1>
          <a:srgbClr val="000000"/>
        </a:dk1>
        <a:lt1>
          <a:srgbClr val="969696"/>
        </a:lt1>
        <a:dk2>
          <a:srgbClr val="0055AD"/>
        </a:dk2>
        <a:lt2>
          <a:srgbClr val="FFFFFF"/>
        </a:lt2>
        <a:accent1>
          <a:srgbClr val="0055AD"/>
        </a:accent1>
        <a:accent2>
          <a:srgbClr val="E28100"/>
        </a:accent2>
        <a:accent3>
          <a:srgbClr val="C9C9C9"/>
        </a:accent3>
        <a:accent4>
          <a:srgbClr val="000000"/>
        </a:accent4>
        <a:accent5>
          <a:srgbClr val="AAB4D3"/>
        </a:accent5>
        <a:accent6>
          <a:srgbClr val="CD7400"/>
        </a:accent6>
        <a:hlink>
          <a:srgbClr val="AABC00"/>
        </a:hlink>
        <a:folHlink>
          <a:srgbClr val="53A5FF"/>
        </a:folHlink>
      </a:clrScheme>
      <a:clrMap bg1="lt1" tx1="dk1" bg2="lt2" tx2="dk2" accent1="accent1" accent2="accent2" accent3="accent3" accent4="accent4" accent5="accent5" accent6="accent6" hlink="hlink" folHlink="folHlink"/>
    </a:extraClrScheme>
    <a:extraClrScheme>
      <a:clrScheme name="Cover Page 2">
        <a:dk1>
          <a:srgbClr val="000000"/>
        </a:dk1>
        <a:lt1>
          <a:srgbClr val="969696"/>
        </a:lt1>
        <a:dk2>
          <a:srgbClr val="000000"/>
        </a:dk2>
        <a:lt2>
          <a:srgbClr val="FFFFFF"/>
        </a:lt2>
        <a:accent1>
          <a:srgbClr val="0055AD"/>
        </a:accent1>
        <a:accent2>
          <a:srgbClr val="E28100"/>
        </a:accent2>
        <a:accent3>
          <a:srgbClr val="C9C9C9"/>
        </a:accent3>
        <a:accent4>
          <a:srgbClr val="000000"/>
        </a:accent4>
        <a:accent5>
          <a:srgbClr val="AAB4D3"/>
        </a:accent5>
        <a:accent6>
          <a:srgbClr val="CD7400"/>
        </a:accent6>
        <a:hlink>
          <a:srgbClr val="AABC00"/>
        </a:hlink>
        <a:folHlink>
          <a:srgbClr val="53A5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ody &amp; Break 1">
    <a:dk1>
      <a:srgbClr val="000000"/>
    </a:dk1>
    <a:lt1>
      <a:srgbClr val="969696"/>
    </a:lt1>
    <a:dk2>
      <a:srgbClr val="0055AD"/>
    </a:dk2>
    <a:lt2>
      <a:srgbClr val="FFFFFF"/>
    </a:lt2>
    <a:accent1>
      <a:srgbClr val="0055AD"/>
    </a:accent1>
    <a:accent2>
      <a:srgbClr val="E28100"/>
    </a:accent2>
    <a:accent3>
      <a:srgbClr val="C9C9C9"/>
    </a:accent3>
    <a:accent4>
      <a:srgbClr val="000000"/>
    </a:accent4>
    <a:accent5>
      <a:srgbClr val="AAB4D3"/>
    </a:accent5>
    <a:accent6>
      <a:srgbClr val="CD7400"/>
    </a:accent6>
    <a:hlink>
      <a:srgbClr val="AABC00"/>
    </a:hlink>
    <a:folHlink>
      <a:srgbClr val="53A5FF"/>
    </a:folHlink>
  </a:clrScheme>
</a:themeOverride>
</file>

<file path=ppt/theme/themeOverride2.xml><?xml version="1.0" encoding="utf-8"?>
<a:themeOverride xmlns:a="http://schemas.openxmlformats.org/drawingml/2006/main">
  <a:clrScheme name="Title in Banner 1">
    <a:dk1>
      <a:srgbClr val="000000"/>
    </a:dk1>
    <a:lt1>
      <a:srgbClr val="969696"/>
    </a:lt1>
    <a:dk2>
      <a:srgbClr val="0055AD"/>
    </a:dk2>
    <a:lt2>
      <a:srgbClr val="FFFFFF"/>
    </a:lt2>
    <a:accent1>
      <a:srgbClr val="0055AD"/>
    </a:accent1>
    <a:accent2>
      <a:srgbClr val="E28100"/>
    </a:accent2>
    <a:accent3>
      <a:srgbClr val="C9C9C9"/>
    </a:accent3>
    <a:accent4>
      <a:srgbClr val="000000"/>
    </a:accent4>
    <a:accent5>
      <a:srgbClr val="AAB4D3"/>
    </a:accent5>
    <a:accent6>
      <a:srgbClr val="CD7400"/>
    </a:accent6>
    <a:hlink>
      <a:srgbClr val="AABC00"/>
    </a:hlink>
    <a:folHlink>
      <a:srgbClr val="53A5FF"/>
    </a:folHlink>
  </a:clrScheme>
</a:themeOverride>
</file>

<file path=docProps/app.xml><?xml version="1.0" encoding="utf-8"?>
<Properties xmlns="http://schemas.openxmlformats.org/officeDocument/2006/extended-properties" xmlns:vt="http://schemas.openxmlformats.org/officeDocument/2006/docPropsVTypes">
  <Template/>
  <TotalTime>61588</TotalTime>
  <Words>1420</Words>
  <Application>Microsoft Office PowerPoint</Application>
  <PresentationFormat>On-screen Show (4:3)</PresentationFormat>
  <Paragraphs>91</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Body &amp; Break</vt:lpstr>
      <vt:lpstr>Title in Banner</vt:lpstr>
      <vt:lpstr>Cover Page</vt:lpstr>
      <vt:lpstr>IFSWF Subcommittee #2  Case Study #3: Constructing Portfolios for Specific Macroeconomic Environments </vt:lpstr>
      <vt:lpstr>Case study objectives</vt:lpstr>
      <vt:lpstr>Questions for discussion</vt:lpstr>
      <vt:lpstr>Outline</vt:lpstr>
      <vt:lpstr>Is portfolio optimization dead?</vt:lpstr>
      <vt:lpstr>Mean-variance optimization: a brief review</vt:lpstr>
      <vt:lpstr>The efficient frontier with stocks and bonds</vt:lpstr>
      <vt:lpstr>Evaluating common critiques of MVO*</vt:lpstr>
      <vt:lpstr>Evaluating common critiques of MVO*</vt:lpstr>
      <vt:lpstr>Introducing Full Scale Optimization</vt:lpstr>
      <vt:lpstr>Risk, regimes, and performance</vt:lpstr>
      <vt:lpstr>Measuring turbulence</vt:lpstr>
      <vt:lpstr>Turbulence through history</vt:lpstr>
      <vt:lpstr>Model portfolio allocation</vt:lpstr>
      <vt:lpstr>Returns to risk are lower during turbulent periods</vt:lpstr>
      <vt:lpstr>Case study: from theory to practice</vt:lpstr>
      <vt:lpstr>Methodology*</vt:lpstr>
      <vt:lpstr>FSO portfolio return - model portfolio return (annualized)</vt:lpstr>
      <vt:lpstr>FSO portfolio allocation</vt:lpstr>
      <vt:lpstr>Summary</vt:lpstr>
    </vt:vector>
  </TitlesOfParts>
  <Company>State Street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t474832</dc:creator>
  <cp:lastModifiedBy>Ahmad M A Bastaki</cp:lastModifiedBy>
  <cp:revision>3367</cp:revision>
  <dcterms:created xsi:type="dcterms:W3CDTF">2009-04-27T14:28:38Z</dcterms:created>
  <dcterms:modified xsi:type="dcterms:W3CDTF">2011-05-25T08:25:54Z</dcterms:modified>
</cp:coreProperties>
</file>